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handoutMasterIdLst>
    <p:handoutMasterId r:id="rId16"/>
  </p:handoutMasterIdLst>
  <p:sldIdLst>
    <p:sldId id="256" r:id="rId2"/>
    <p:sldId id="262" r:id="rId3"/>
    <p:sldId id="277" r:id="rId4"/>
    <p:sldId id="261" r:id="rId5"/>
    <p:sldId id="279" r:id="rId6"/>
    <p:sldId id="270" r:id="rId7"/>
    <p:sldId id="264" r:id="rId8"/>
    <p:sldId id="265" r:id="rId9"/>
    <p:sldId id="266" r:id="rId10"/>
    <p:sldId id="267" r:id="rId11"/>
    <p:sldId id="278" r:id="rId12"/>
    <p:sldId id="275" r:id="rId13"/>
    <p:sldId id="26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2F7"/>
    <a:srgbClr val="B5483A"/>
    <a:srgbClr val="5F9A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2788B-D53D-AD49-8A4C-A16E8C5021DA}" v="6196" dt="2020-09-05T18:35:26.080"/>
    <p1510:client id="{0F1C58BE-AFB7-4264-CB00-7392A704C2F5}" v="527" dt="2020-09-05T00:43:03.024"/>
    <p1510:client id="{13E512DC-10B0-44D8-908D-43F03FE17359}" v="329" dt="2020-09-05T07:17:43.434"/>
    <p1510:client id="{349329C4-6F99-45C7-D315-0F808A38FEA3}" v="2399" dt="2020-09-05T15:52:44.033"/>
    <p1510:client id="{A8FC43E5-5561-4EF0-D961-93C0FE6BAB6B}" v="3691" dt="2020-09-05T07:23:13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19"/>
  </p:normalViewPr>
  <p:slideViewPr>
    <p:cSldViewPr snapToGrid="0">
      <p:cViewPr varScale="1">
        <p:scale>
          <a:sx n="140" d="100"/>
          <a:sy n="140" d="100"/>
        </p:scale>
        <p:origin x="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sy" userId="a4926463c8d32720" providerId="Windows Live" clId="Web-{A8FC43E5-5561-4EF0-D961-93C0FE6BAB6B}"/>
    <pc:docChg chg="addSld delSld modSld">
      <pc:chgData name="b sy" userId="a4926463c8d32720" providerId="Windows Live" clId="Web-{A8FC43E5-5561-4EF0-D961-93C0FE6BAB6B}" dt="2020-09-05T07:23:13.364" v="3668" actId="20577"/>
      <pc:docMkLst>
        <pc:docMk/>
      </pc:docMkLst>
      <pc:sldChg chg="addSp delSp modSp new">
        <pc:chgData name="b sy" userId="a4926463c8d32720" providerId="Windows Live" clId="Web-{A8FC43E5-5561-4EF0-D961-93C0FE6BAB6B}" dt="2020-09-05T07:09:59.018" v="2501" actId="20577"/>
        <pc:sldMkLst>
          <pc:docMk/>
          <pc:sldMk cId="3470598287" sldId="274"/>
        </pc:sldMkLst>
        <pc:spChg chg="del mod">
          <ac:chgData name="b sy" userId="a4926463c8d32720" providerId="Windows Live" clId="Web-{A8FC43E5-5561-4EF0-D961-93C0FE6BAB6B}" dt="2020-09-05T06:18:41.738" v="27"/>
          <ac:spMkLst>
            <pc:docMk/>
            <pc:sldMk cId="3470598287" sldId="274"/>
            <ac:spMk id="2" creationId="{5C6CA137-AD37-4EDD-AAFA-73E360EFC023}"/>
          </ac:spMkLst>
        </pc:spChg>
        <pc:spChg chg="del mod">
          <ac:chgData name="b sy" userId="a4926463c8d32720" providerId="Windows Live" clId="Web-{A8FC43E5-5561-4EF0-D961-93C0FE6BAB6B}" dt="2020-09-05T06:18:27.909" v="21"/>
          <ac:spMkLst>
            <pc:docMk/>
            <pc:sldMk cId="3470598287" sldId="274"/>
            <ac:spMk id="3" creationId="{605B0266-1E29-49E3-833D-9CC318AB2C3B}"/>
          </ac:spMkLst>
        </pc:spChg>
        <pc:spChg chg="add del mod">
          <ac:chgData name="b sy" userId="a4926463c8d32720" providerId="Windows Live" clId="Web-{A8FC43E5-5561-4EF0-D961-93C0FE6BAB6B}" dt="2020-09-05T06:18:58.707" v="32"/>
          <ac:spMkLst>
            <pc:docMk/>
            <pc:sldMk cId="3470598287" sldId="274"/>
            <ac:spMk id="6" creationId="{6C6BB9B2-9FA7-49D9-B147-D12E5C6A759C}"/>
          </ac:spMkLst>
        </pc:spChg>
        <pc:spChg chg="add mod">
          <ac:chgData name="b sy" userId="a4926463c8d32720" providerId="Windows Live" clId="Web-{A8FC43E5-5561-4EF0-D961-93C0FE6BAB6B}" dt="2020-09-05T06:34:39.374" v="495" actId="20577"/>
          <ac:spMkLst>
            <pc:docMk/>
            <pc:sldMk cId="3470598287" sldId="274"/>
            <ac:spMk id="7" creationId="{BE811944-4912-4E9F-85BC-6146ABD79E8A}"/>
          </ac:spMkLst>
        </pc:spChg>
        <pc:spChg chg="add mod">
          <ac:chgData name="b sy" userId="a4926463c8d32720" providerId="Windows Live" clId="Web-{A8FC43E5-5561-4EF0-D961-93C0FE6BAB6B}" dt="2020-09-05T06:45:22.170" v="997" actId="20577"/>
          <ac:spMkLst>
            <pc:docMk/>
            <pc:sldMk cId="3470598287" sldId="274"/>
            <ac:spMk id="8" creationId="{65D64603-F14A-47BA-96CC-F2422A9ADDD7}"/>
          </ac:spMkLst>
        </pc:spChg>
        <pc:spChg chg="add mod">
          <ac:chgData name="b sy" userId="a4926463c8d32720" providerId="Windows Live" clId="Web-{A8FC43E5-5561-4EF0-D961-93C0FE6BAB6B}" dt="2020-09-05T07:09:59.018" v="2501" actId="20577"/>
          <ac:spMkLst>
            <pc:docMk/>
            <pc:sldMk cId="3470598287" sldId="274"/>
            <ac:spMk id="9" creationId="{C14D8144-2FDC-4F38-9AF6-F3134613F782}"/>
          </ac:spMkLst>
        </pc:spChg>
        <pc:spChg chg="add mod">
          <ac:chgData name="b sy" userId="a4926463c8d32720" providerId="Windows Live" clId="Web-{A8FC43E5-5561-4EF0-D961-93C0FE6BAB6B}" dt="2020-09-05T06:44:32.857" v="993" actId="20577"/>
          <ac:spMkLst>
            <pc:docMk/>
            <pc:sldMk cId="3470598287" sldId="274"/>
            <ac:spMk id="10" creationId="{AA232182-4F50-4387-86FB-EFB1C6F046C3}"/>
          </ac:spMkLst>
        </pc:spChg>
        <pc:spChg chg="add mod">
          <ac:chgData name="b sy" userId="a4926463c8d32720" providerId="Windows Live" clId="Web-{A8FC43E5-5561-4EF0-D961-93C0FE6BAB6B}" dt="2020-09-05T06:54:39.699" v="1467" actId="1076"/>
          <ac:spMkLst>
            <pc:docMk/>
            <pc:sldMk cId="3470598287" sldId="274"/>
            <ac:spMk id="11" creationId="{443D8572-2129-44EE-8F60-573FA15D0BAA}"/>
          </ac:spMkLst>
        </pc:spChg>
        <pc:spChg chg="add mod">
          <ac:chgData name="b sy" userId="a4926463c8d32720" providerId="Windows Live" clId="Web-{A8FC43E5-5561-4EF0-D961-93C0FE6BAB6B}" dt="2020-09-05T06:54:43.449" v="1468" actId="1076"/>
          <ac:spMkLst>
            <pc:docMk/>
            <pc:sldMk cId="3470598287" sldId="274"/>
            <ac:spMk id="12" creationId="{8870FD9F-2724-4F42-9411-BE1794A1A2CB}"/>
          </ac:spMkLst>
        </pc:spChg>
        <pc:spChg chg="add mod">
          <ac:chgData name="b sy" userId="a4926463c8d32720" providerId="Windows Live" clId="Web-{A8FC43E5-5561-4EF0-D961-93C0FE6BAB6B}" dt="2020-09-05T07:03:57.993" v="2088" actId="20577"/>
          <ac:spMkLst>
            <pc:docMk/>
            <pc:sldMk cId="3470598287" sldId="274"/>
            <ac:spMk id="13" creationId="{340A0561-2760-42EF-B9F6-B54C1B5A4F84}"/>
          </ac:spMkLst>
        </pc:spChg>
        <pc:spChg chg="add mod">
          <ac:chgData name="b sy" userId="a4926463c8d32720" providerId="Windows Live" clId="Web-{A8FC43E5-5561-4EF0-D961-93C0FE6BAB6B}" dt="2020-09-05T07:09:14.360" v="2495" actId="20577"/>
          <ac:spMkLst>
            <pc:docMk/>
            <pc:sldMk cId="3470598287" sldId="274"/>
            <ac:spMk id="14" creationId="{853D06DF-F25F-4702-9CF1-BB86CF918265}"/>
          </ac:spMkLst>
        </pc:spChg>
        <pc:spChg chg="add mod">
          <ac:chgData name="b sy" userId="a4926463c8d32720" providerId="Windows Live" clId="Web-{A8FC43E5-5561-4EF0-D961-93C0FE6BAB6B}" dt="2020-09-05T07:07:10.311" v="2177" actId="20577"/>
          <ac:spMkLst>
            <pc:docMk/>
            <pc:sldMk cId="3470598287" sldId="274"/>
            <ac:spMk id="15" creationId="{49F6C44A-30D1-4E2F-8B6C-BD078B141A01}"/>
          </ac:spMkLst>
        </pc:spChg>
        <pc:picChg chg="add mod ord">
          <ac:chgData name="b sy" userId="a4926463c8d32720" providerId="Windows Live" clId="Web-{A8FC43E5-5561-4EF0-D961-93C0FE6BAB6B}" dt="2020-09-05T06:19:00.613" v="33" actId="1076"/>
          <ac:picMkLst>
            <pc:docMk/>
            <pc:sldMk cId="3470598287" sldId="274"/>
            <ac:picMk id="4" creationId="{FD24D8F2-8622-439B-A2C2-AD8A56F81FA2}"/>
          </ac:picMkLst>
        </pc:picChg>
      </pc:sldChg>
      <pc:sldChg chg="new del">
        <pc:chgData name="b sy" userId="a4926463c8d32720" providerId="Windows Live" clId="Web-{A8FC43E5-5561-4EF0-D961-93C0FE6BAB6B}" dt="2020-09-05T07:11:12.941" v="2505"/>
        <pc:sldMkLst>
          <pc:docMk/>
          <pc:sldMk cId="1794886796" sldId="276"/>
        </pc:sldMkLst>
      </pc:sldChg>
      <pc:sldChg chg="modSp add replId">
        <pc:chgData name="b sy" userId="a4926463c8d32720" providerId="Windows Live" clId="Web-{A8FC43E5-5561-4EF0-D961-93C0FE6BAB6B}" dt="2020-09-05T07:23:13.364" v="3667" actId="20577"/>
        <pc:sldMkLst>
          <pc:docMk/>
          <pc:sldMk cId="3114741205" sldId="277"/>
        </pc:sldMkLst>
        <pc:spChg chg="mod">
          <ac:chgData name="b sy" userId="a4926463c8d32720" providerId="Windows Live" clId="Web-{A8FC43E5-5561-4EF0-D961-93C0FE6BAB6B}" dt="2020-09-05T07:14:27.493" v="3014"/>
          <ac:spMkLst>
            <pc:docMk/>
            <pc:sldMk cId="3114741205" sldId="277"/>
            <ac:spMk id="7" creationId="{BE811944-4912-4E9F-85BC-6146ABD79E8A}"/>
          </ac:spMkLst>
        </pc:spChg>
        <pc:spChg chg="mod">
          <ac:chgData name="b sy" userId="a4926463c8d32720" providerId="Windows Live" clId="Web-{A8FC43E5-5561-4EF0-D961-93C0FE6BAB6B}" dt="2020-09-05T07:18:15.670" v="3344" actId="20577"/>
          <ac:spMkLst>
            <pc:docMk/>
            <pc:sldMk cId="3114741205" sldId="277"/>
            <ac:spMk id="8" creationId="{65D64603-F14A-47BA-96CC-F2422A9ADDD7}"/>
          </ac:spMkLst>
        </pc:spChg>
        <pc:spChg chg="mod">
          <ac:chgData name="b sy" userId="a4926463c8d32720" providerId="Windows Live" clId="Web-{A8FC43E5-5561-4EF0-D961-93C0FE6BAB6B}" dt="2020-09-05T07:14:27.524" v="3015"/>
          <ac:spMkLst>
            <pc:docMk/>
            <pc:sldMk cId="3114741205" sldId="277"/>
            <ac:spMk id="9" creationId="{C14D8144-2FDC-4F38-9AF6-F3134613F782}"/>
          </ac:spMkLst>
        </pc:spChg>
        <pc:spChg chg="mod">
          <ac:chgData name="b sy" userId="a4926463c8d32720" providerId="Windows Live" clId="Web-{A8FC43E5-5561-4EF0-D961-93C0FE6BAB6B}" dt="2020-09-05T07:20:06.641" v="3526" actId="14100"/>
          <ac:spMkLst>
            <pc:docMk/>
            <pc:sldMk cId="3114741205" sldId="277"/>
            <ac:spMk id="10" creationId="{AA232182-4F50-4387-86FB-EFB1C6F046C3}"/>
          </ac:spMkLst>
        </pc:spChg>
        <pc:spChg chg="mod">
          <ac:chgData name="b sy" userId="a4926463c8d32720" providerId="Windows Live" clId="Web-{A8FC43E5-5561-4EF0-D961-93C0FE6BAB6B}" dt="2020-09-05T07:14:27.790" v="3022"/>
          <ac:spMkLst>
            <pc:docMk/>
            <pc:sldMk cId="3114741205" sldId="277"/>
            <ac:spMk id="11" creationId="{443D8572-2129-44EE-8F60-573FA15D0BAA}"/>
          </ac:spMkLst>
        </pc:spChg>
        <pc:spChg chg="mod">
          <ac:chgData name="b sy" userId="a4926463c8d32720" providerId="Windows Live" clId="Web-{A8FC43E5-5561-4EF0-D961-93C0FE6BAB6B}" dt="2020-09-05T07:14:27.571" v="3016"/>
          <ac:spMkLst>
            <pc:docMk/>
            <pc:sldMk cId="3114741205" sldId="277"/>
            <ac:spMk id="12" creationId="{8870FD9F-2724-4F42-9411-BE1794A1A2CB}"/>
          </ac:spMkLst>
        </pc:spChg>
        <pc:spChg chg="mod">
          <ac:chgData name="b sy" userId="a4926463c8d32720" providerId="Windows Live" clId="Web-{A8FC43E5-5561-4EF0-D961-93C0FE6BAB6B}" dt="2020-09-05T07:16:57.762" v="3224" actId="20577"/>
          <ac:spMkLst>
            <pc:docMk/>
            <pc:sldMk cId="3114741205" sldId="277"/>
            <ac:spMk id="13" creationId="{340A0561-2760-42EF-B9F6-B54C1B5A4F84}"/>
          </ac:spMkLst>
        </pc:spChg>
        <pc:spChg chg="mod">
          <ac:chgData name="b sy" userId="a4926463c8d32720" providerId="Windows Live" clId="Web-{A8FC43E5-5561-4EF0-D961-93C0FE6BAB6B}" dt="2020-09-05T07:19:02.905" v="3454" actId="20577"/>
          <ac:spMkLst>
            <pc:docMk/>
            <pc:sldMk cId="3114741205" sldId="277"/>
            <ac:spMk id="14" creationId="{853D06DF-F25F-4702-9CF1-BB86CF918265}"/>
          </ac:spMkLst>
        </pc:spChg>
        <pc:spChg chg="mod">
          <ac:chgData name="b sy" userId="a4926463c8d32720" providerId="Windows Live" clId="Web-{A8FC43E5-5561-4EF0-D961-93C0FE6BAB6B}" dt="2020-09-05T07:23:13.364" v="3667" actId="20577"/>
          <ac:spMkLst>
            <pc:docMk/>
            <pc:sldMk cId="3114741205" sldId="277"/>
            <ac:spMk id="15" creationId="{49F6C44A-30D1-4E2F-8B6C-BD078B141A01}"/>
          </ac:spMkLst>
        </pc:spChg>
      </pc:sldChg>
    </pc:docChg>
  </pc:docChgLst>
  <pc:docChgLst>
    <pc:chgData name="Guest User" userId="a84c0306fb3df25d" providerId="Windows Live" clId="Web-{2E794253-A9D5-427D-B409-0E70411DF7D5}"/>
    <pc:docChg chg="addSld delSld modSld">
      <pc:chgData name="Guest User" userId="a84c0306fb3df25d" providerId="Windows Live" clId="Web-{2E794253-A9D5-427D-B409-0E70411DF7D5}" dt="2020-09-04T15:41:30.135" v="429" actId="14100"/>
      <pc:docMkLst>
        <pc:docMk/>
      </pc:docMkLst>
      <pc:sldChg chg="addSp delSp modSp">
        <pc:chgData name="Guest User" userId="a84c0306fb3df25d" providerId="Windows Live" clId="Web-{2E794253-A9D5-427D-B409-0E70411DF7D5}" dt="2020-09-04T15:41:30.135" v="429" actId="14100"/>
        <pc:sldMkLst>
          <pc:docMk/>
          <pc:sldMk cId="1690555464" sldId="261"/>
        </pc:sldMkLst>
        <pc:spChg chg="mod">
          <ac:chgData name="Guest User" userId="a84c0306fb3df25d" providerId="Windows Live" clId="Web-{2E794253-A9D5-427D-B409-0E70411DF7D5}" dt="2020-09-04T15:40:30.198" v="425" actId="1076"/>
          <ac:spMkLst>
            <pc:docMk/>
            <pc:sldMk cId="1690555464" sldId="261"/>
            <ac:spMk id="2" creationId="{2B71D966-E8E7-434D-9CB9-640D68F8B4E5}"/>
          </ac:spMkLst>
        </pc:spChg>
        <pc:spChg chg="add mod">
          <ac:chgData name="Guest User" userId="a84c0306fb3df25d" providerId="Windows Live" clId="Web-{2E794253-A9D5-427D-B409-0E70411DF7D5}" dt="2020-09-04T15:21:47.961" v="41" actId="1076"/>
          <ac:spMkLst>
            <pc:docMk/>
            <pc:sldMk cId="1690555464" sldId="261"/>
            <ac:spMk id="3" creationId="{C1A80026-0B58-4193-A4DF-E669B51471AD}"/>
          </ac:spMkLst>
        </pc:spChg>
        <pc:spChg chg="mod">
          <ac:chgData name="Guest User" userId="a84c0306fb3df25d" providerId="Windows Live" clId="Web-{2E794253-A9D5-427D-B409-0E70411DF7D5}" dt="2020-09-04T15:14:30.889" v="2" actId="1076"/>
          <ac:spMkLst>
            <pc:docMk/>
            <pc:sldMk cId="1690555464" sldId="261"/>
            <ac:spMk id="4" creationId="{EDC3F83E-23FE-4C83-8987-985B73F2C69D}"/>
          </ac:spMkLst>
        </pc:spChg>
        <pc:spChg chg="mod">
          <ac:chgData name="Guest User" userId="a84c0306fb3df25d" providerId="Windows Live" clId="Web-{2E794253-A9D5-427D-B409-0E70411DF7D5}" dt="2020-09-04T15:14:36.280" v="4"/>
          <ac:spMkLst>
            <pc:docMk/>
            <pc:sldMk cId="1690555464" sldId="261"/>
            <ac:spMk id="5" creationId="{BFF481B1-8CF2-44D9-9A0F-FF7F6665B553}"/>
          </ac:spMkLst>
        </pc:spChg>
        <pc:spChg chg="mod">
          <ac:chgData name="Guest User" userId="a84c0306fb3df25d" providerId="Windows Live" clId="Web-{2E794253-A9D5-427D-B409-0E70411DF7D5}" dt="2020-09-04T15:14:28.717" v="1" actId="1076"/>
          <ac:spMkLst>
            <pc:docMk/>
            <pc:sldMk cId="1690555464" sldId="261"/>
            <ac:spMk id="6" creationId="{B36BA96F-144C-4E3E-ABED-A1E09C90A6CE}"/>
          </ac:spMkLst>
        </pc:spChg>
        <pc:spChg chg="mod">
          <ac:chgData name="Guest User" userId="a84c0306fb3df25d" providerId="Windows Live" clId="Web-{2E794253-A9D5-427D-B409-0E70411DF7D5}" dt="2020-09-04T15:15:02.093" v="13" actId="20577"/>
          <ac:spMkLst>
            <pc:docMk/>
            <pc:sldMk cId="1690555464" sldId="261"/>
            <ac:spMk id="7" creationId="{1800684B-1829-4B76-B53E-2B43F99D080B}"/>
          </ac:spMkLst>
        </pc:spChg>
        <pc:spChg chg="mod">
          <ac:chgData name="Guest User" userId="a84c0306fb3df25d" providerId="Windows Live" clId="Web-{2E794253-A9D5-427D-B409-0E70411DF7D5}" dt="2020-09-04T15:15:13.609" v="16" actId="14100"/>
          <ac:spMkLst>
            <pc:docMk/>
            <pc:sldMk cId="1690555464" sldId="261"/>
            <ac:spMk id="8" creationId="{5E67DECD-3FFB-43EB-BD05-0127280969FD}"/>
          </ac:spMkLst>
        </pc:spChg>
        <pc:spChg chg="mod">
          <ac:chgData name="Guest User" userId="a84c0306fb3df25d" providerId="Windows Live" clId="Web-{2E794253-A9D5-427D-B409-0E70411DF7D5}" dt="2020-09-04T15:15:40.312" v="20" actId="14100"/>
          <ac:spMkLst>
            <pc:docMk/>
            <pc:sldMk cId="1690555464" sldId="261"/>
            <ac:spMk id="10" creationId="{F7FDF7A5-79E9-466E-A465-5FF14089EE7D}"/>
          </ac:spMkLst>
        </pc:spChg>
        <pc:spChg chg="add del mod">
          <ac:chgData name="Guest User" userId="a84c0306fb3df25d" providerId="Windows Live" clId="Web-{2E794253-A9D5-427D-B409-0E70411DF7D5}" dt="2020-09-04T15:17:02.472" v="29"/>
          <ac:spMkLst>
            <pc:docMk/>
            <pc:sldMk cId="1690555464" sldId="261"/>
            <ac:spMk id="12" creationId="{12B8FB9E-F28A-47B5-855F-DA3AC07518E9}"/>
          </ac:spMkLst>
        </pc:spChg>
        <pc:spChg chg="add del mod">
          <ac:chgData name="Guest User" userId="a84c0306fb3df25d" providerId="Windows Live" clId="Web-{2E794253-A9D5-427D-B409-0E70411DF7D5}" dt="2020-09-04T15:17:22.550" v="33"/>
          <ac:spMkLst>
            <pc:docMk/>
            <pc:sldMk cId="1690555464" sldId="261"/>
            <ac:spMk id="13" creationId="{B033BC77-089D-4190-BDA4-88E39411CE82}"/>
          </ac:spMkLst>
        </pc:spChg>
        <pc:spChg chg="add del mod">
          <ac:chgData name="Guest User" userId="a84c0306fb3df25d" providerId="Windows Live" clId="Web-{2E794253-A9D5-427D-B409-0E70411DF7D5}" dt="2020-09-04T15:21:40.571" v="40"/>
          <ac:spMkLst>
            <pc:docMk/>
            <pc:sldMk cId="1690555464" sldId="261"/>
            <ac:spMk id="14" creationId="{1C1DAB31-AE2C-4C48-A724-AF986BE647E3}"/>
          </ac:spMkLst>
        </pc:spChg>
        <pc:spChg chg="add mod">
          <ac:chgData name="Guest User" userId="a84c0306fb3df25d" providerId="Windows Live" clId="Web-{2E794253-A9D5-427D-B409-0E70411DF7D5}" dt="2020-09-04T15:22:24.040" v="43" actId="1076"/>
          <ac:spMkLst>
            <pc:docMk/>
            <pc:sldMk cId="1690555464" sldId="261"/>
            <ac:spMk id="15" creationId="{8C02977C-D63F-4E5B-ABA0-FC928411801F}"/>
          </ac:spMkLst>
        </pc:spChg>
        <pc:spChg chg="add mod">
          <ac:chgData name="Guest User" userId="a84c0306fb3df25d" providerId="Windows Live" clId="Web-{2E794253-A9D5-427D-B409-0E70411DF7D5}" dt="2020-09-04T15:22:59.041" v="51" actId="20577"/>
          <ac:spMkLst>
            <pc:docMk/>
            <pc:sldMk cId="1690555464" sldId="261"/>
            <ac:spMk id="16" creationId="{2A2A0888-C822-41DA-8494-7F56048ABF5C}"/>
          </ac:spMkLst>
        </pc:spChg>
        <pc:spChg chg="add mod">
          <ac:chgData name="Guest User" userId="a84c0306fb3df25d" providerId="Windows Live" clId="Web-{2E794253-A9D5-427D-B409-0E70411DF7D5}" dt="2020-09-04T15:23:20.385" v="56" actId="20577"/>
          <ac:spMkLst>
            <pc:docMk/>
            <pc:sldMk cId="1690555464" sldId="261"/>
            <ac:spMk id="17" creationId="{5E55027A-BE2D-462F-854A-C87A8C33E59D}"/>
          </ac:spMkLst>
        </pc:spChg>
        <pc:spChg chg="add mod">
          <ac:chgData name="Guest User" userId="a84c0306fb3df25d" providerId="Windows Live" clId="Web-{2E794253-A9D5-427D-B409-0E70411DF7D5}" dt="2020-09-04T15:23:24.995" v="57" actId="1076"/>
          <ac:spMkLst>
            <pc:docMk/>
            <pc:sldMk cId="1690555464" sldId="261"/>
            <ac:spMk id="18" creationId="{3BDFFCC7-75D2-4B0A-920F-3E900632A1FE}"/>
          </ac:spMkLst>
        </pc:spChg>
        <pc:spChg chg="add mod">
          <ac:chgData name="Guest User" userId="a84c0306fb3df25d" providerId="Windows Live" clId="Web-{2E794253-A9D5-427D-B409-0E70411DF7D5}" dt="2020-09-04T15:23:16.479" v="54" actId="1076"/>
          <ac:spMkLst>
            <pc:docMk/>
            <pc:sldMk cId="1690555464" sldId="261"/>
            <ac:spMk id="19" creationId="{71432347-4740-41AD-9B4F-A8BE7BC8A416}"/>
          </ac:spMkLst>
        </pc:spChg>
        <pc:spChg chg="add del">
          <ac:chgData name="Guest User" userId="a84c0306fb3df25d" providerId="Windows Live" clId="Web-{2E794253-A9D5-427D-B409-0E70411DF7D5}" dt="2020-09-04T15:23:42.589" v="59"/>
          <ac:spMkLst>
            <pc:docMk/>
            <pc:sldMk cId="1690555464" sldId="261"/>
            <ac:spMk id="20" creationId="{FBD010B6-872E-481B-B1AC-59E43B3AB2CC}"/>
          </ac:spMkLst>
        </pc:spChg>
        <pc:spChg chg="add mod">
          <ac:chgData name="Guest User" userId="a84c0306fb3df25d" providerId="Windows Live" clId="Web-{2E794253-A9D5-427D-B409-0E70411DF7D5}" dt="2020-09-04T15:39:13.021" v="406" actId="1076"/>
          <ac:spMkLst>
            <pc:docMk/>
            <pc:sldMk cId="1690555464" sldId="261"/>
            <ac:spMk id="21" creationId="{203EA48A-EC67-42F7-8252-8405D3BDCE7E}"/>
          </ac:spMkLst>
        </pc:spChg>
        <pc:spChg chg="add mod">
          <ac:chgData name="Guest User" userId="a84c0306fb3df25d" providerId="Windows Live" clId="Web-{2E794253-A9D5-427D-B409-0E70411DF7D5}" dt="2020-09-04T15:36:14.576" v="306" actId="1076"/>
          <ac:spMkLst>
            <pc:docMk/>
            <pc:sldMk cId="1690555464" sldId="261"/>
            <ac:spMk id="22" creationId="{14E39FB8-26AE-4CB4-B76B-F7C09D49D9A7}"/>
          </ac:spMkLst>
        </pc:spChg>
        <pc:spChg chg="add del mod">
          <ac:chgData name="Guest User" userId="a84c0306fb3df25d" providerId="Windows Live" clId="Web-{2E794253-A9D5-427D-B409-0E70411DF7D5}" dt="2020-09-04T15:36:30.550" v="309" actId="1076"/>
          <ac:spMkLst>
            <pc:docMk/>
            <pc:sldMk cId="1690555464" sldId="261"/>
            <ac:spMk id="23" creationId="{C7B66A50-5E05-4702-A172-BBA506B854BC}"/>
          </ac:spMkLst>
        </pc:spChg>
        <pc:spChg chg="add del mod">
          <ac:chgData name="Guest User" userId="a84c0306fb3df25d" providerId="Windows Live" clId="Web-{2E794253-A9D5-427D-B409-0E70411DF7D5}" dt="2020-09-04T15:33:26.050" v="275"/>
          <ac:spMkLst>
            <pc:docMk/>
            <pc:sldMk cId="1690555464" sldId="261"/>
            <ac:spMk id="24" creationId="{87E020EC-B3FC-49AD-B920-98E580C77A77}"/>
          </ac:spMkLst>
        </pc:spChg>
        <pc:spChg chg="add del mod">
          <ac:chgData name="Guest User" userId="a84c0306fb3df25d" providerId="Windows Live" clId="Web-{2E794253-A9D5-427D-B409-0E70411DF7D5}" dt="2020-09-04T15:33:33.191" v="277"/>
          <ac:spMkLst>
            <pc:docMk/>
            <pc:sldMk cId="1690555464" sldId="261"/>
            <ac:spMk id="25" creationId="{DDA3E6D2-1652-4C5F-9C6E-213F06500A92}"/>
          </ac:spMkLst>
        </pc:spChg>
        <pc:spChg chg="add del mod">
          <ac:chgData name="Guest User" userId="a84c0306fb3df25d" providerId="Windows Live" clId="Web-{2E794253-A9D5-427D-B409-0E70411DF7D5}" dt="2020-09-04T15:35:56.373" v="300"/>
          <ac:spMkLst>
            <pc:docMk/>
            <pc:sldMk cId="1690555464" sldId="261"/>
            <ac:spMk id="26" creationId="{F6FCB1AF-FA9E-4C9B-87AD-FD8760777065}"/>
          </ac:spMkLst>
        </pc:spChg>
        <pc:spChg chg="add mod">
          <ac:chgData name="Guest User" userId="a84c0306fb3df25d" providerId="Windows Live" clId="Web-{2E794253-A9D5-427D-B409-0E70411DF7D5}" dt="2020-09-04T15:36:34.894" v="310" actId="1076"/>
          <ac:spMkLst>
            <pc:docMk/>
            <pc:sldMk cId="1690555464" sldId="261"/>
            <ac:spMk id="27" creationId="{80E8CED3-B422-472A-9CA9-A13DA8C7DF28}"/>
          </ac:spMkLst>
        </pc:spChg>
        <pc:spChg chg="add del mod">
          <ac:chgData name="Guest User" userId="a84c0306fb3df25d" providerId="Windows Live" clId="Web-{2E794253-A9D5-427D-B409-0E70411DF7D5}" dt="2020-09-04T15:25:31.020" v="109"/>
          <ac:spMkLst>
            <pc:docMk/>
            <pc:sldMk cId="1690555464" sldId="261"/>
            <ac:spMk id="28" creationId="{9488BF82-04FC-45CE-B663-AB369DBD3A19}"/>
          </ac:spMkLst>
        </pc:spChg>
        <pc:spChg chg="add del mod">
          <ac:chgData name="Guest User" userId="a84c0306fb3df25d" providerId="Windows Live" clId="Web-{2E794253-A9D5-427D-B409-0E70411DF7D5}" dt="2020-09-04T15:25:31.020" v="108"/>
          <ac:spMkLst>
            <pc:docMk/>
            <pc:sldMk cId="1690555464" sldId="261"/>
            <ac:spMk id="29" creationId="{BA76916D-296C-4076-A899-5E08D6E1672A}"/>
          </ac:spMkLst>
        </pc:spChg>
        <pc:spChg chg="add del mod">
          <ac:chgData name="Guest User" userId="a84c0306fb3df25d" providerId="Windows Live" clId="Web-{2E794253-A9D5-427D-B409-0E70411DF7D5}" dt="2020-09-04T15:25:31.004" v="107"/>
          <ac:spMkLst>
            <pc:docMk/>
            <pc:sldMk cId="1690555464" sldId="261"/>
            <ac:spMk id="30" creationId="{6317DAD6-DF39-4D87-A322-EA296881BEAF}"/>
          </ac:spMkLst>
        </pc:spChg>
        <pc:spChg chg="add del mod">
          <ac:chgData name="Guest User" userId="a84c0306fb3df25d" providerId="Windows Live" clId="Web-{2E794253-A9D5-427D-B409-0E70411DF7D5}" dt="2020-09-04T15:25:31.004" v="106"/>
          <ac:spMkLst>
            <pc:docMk/>
            <pc:sldMk cId="1690555464" sldId="261"/>
            <ac:spMk id="31" creationId="{D083BEDE-B105-4813-B62E-080C3F1E246A}"/>
          </ac:spMkLst>
        </pc:spChg>
        <pc:spChg chg="add del mod">
          <ac:chgData name="Guest User" userId="a84c0306fb3df25d" providerId="Windows Live" clId="Web-{2E794253-A9D5-427D-B409-0E70411DF7D5}" dt="2020-09-04T15:25:31.004" v="105"/>
          <ac:spMkLst>
            <pc:docMk/>
            <pc:sldMk cId="1690555464" sldId="261"/>
            <ac:spMk id="32" creationId="{41A7114B-872B-4A55-A1CE-3BDB5C6D5C22}"/>
          </ac:spMkLst>
        </pc:spChg>
        <pc:spChg chg="add del mod">
          <ac:chgData name="Guest User" userId="a84c0306fb3df25d" providerId="Windows Live" clId="Web-{2E794253-A9D5-427D-B409-0E70411DF7D5}" dt="2020-09-04T15:25:31.004" v="104"/>
          <ac:spMkLst>
            <pc:docMk/>
            <pc:sldMk cId="1690555464" sldId="261"/>
            <ac:spMk id="33" creationId="{D72CC23C-EB6E-467A-9C50-A241B0AC7D3B}"/>
          </ac:spMkLst>
        </pc:spChg>
        <pc:spChg chg="add del mod">
          <ac:chgData name="Guest User" userId="a84c0306fb3df25d" providerId="Windows Live" clId="Web-{2E794253-A9D5-427D-B409-0E70411DF7D5}" dt="2020-09-04T15:29:40.700" v="225"/>
          <ac:spMkLst>
            <pc:docMk/>
            <pc:sldMk cId="1690555464" sldId="261"/>
            <ac:spMk id="34" creationId="{7DB15677-F342-4CAC-B5B2-17AA0266A5D2}"/>
          </ac:spMkLst>
        </pc:spChg>
        <pc:spChg chg="add mod">
          <ac:chgData name="Guest User" userId="a84c0306fb3df25d" providerId="Windows Live" clId="Web-{2E794253-A9D5-427D-B409-0E70411DF7D5}" dt="2020-09-04T15:29:38.465" v="224" actId="20577"/>
          <ac:spMkLst>
            <pc:docMk/>
            <pc:sldMk cId="1690555464" sldId="261"/>
            <ac:spMk id="35" creationId="{590A5FFE-3205-49CC-B6C4-64B6118E19D4}"/>
          </ac:spMkLst>
        </pc:spChg>
        <pc:spChg chg="add mod">
          <ac:chgData name="Guest User" userId="a84c0306fb3df25d" providerId="Windows Live" clId="Web-{2E794253-A9D5-427D-B409-0E70411DF7D5}" dt="2020-09-04T15:29:44.403" v="226" actId="20577"/>
          <ac:spMkLst>
            <pc:docMk/>
            <pc:sldMk cId="1690555464" sldId="261"/>
            <ac:spMk id="36" creationId="{E37EB7BB-D125-401E-B00D-F6ECA53E1D5F}"/>
          </ac:spMkLst>
        </pc:spChg>
        <pc:spChg chg="add del mod">
          <ac:chgData name="Guest User" userId="a84c0306fb3df25d" providerId="Windows Live" clId="Web-{2E794253-A9D5-427D-B409-0E70411DF7D5}" dt="2020-09-04T15:29:52.403" v="229"/>
          <ac:spMkLst>
            <pc:docMk/>
            <pc:sldMk cId="1690555464" sldId="261"/>
            <ac:spMk id="37" creationId="{B90AF403-38CB-45CD-8830-3869F5C8CB50}"/>
          </ac:spMkLst>
        </pc:spChg>
        <pc:spChg chg="add mod">
          <ac:chgData name="Guest User" userId="a84c0306fb3df25d" providerId="Windows Live" clId="Web-{2E794253-A9D5-427D-B409-0E70411DF7D5}" dt="2020-09-04T15:30:22.029" v="235" actId="20577"/>
          <ac:spMkLst>
            <pc:docMk/>
            <pc:sldMk cId="1690555464" sldId="261"/>
            <ac:spMk id="38" creationId="{8D78214F-8CD9-4304-B15C-93423A4B4E59}"/>
          </ac:spMkLst>
        </pc:spChg>
        <pc:spChg chg="add del mod">
          <ac:chgData name="Guest User" userId="a84c0306fb3df25d" providerId="Windows Live" clId="Web-{2E794253-A9D5-427D-B409-0E70411DF7D5}" dt="2020-09-04T15:29:55.856" v="230"/>
          <ac:spMkLst>
            <pc:docMk/>
            <pc:sldMk cId="1690555464" sldId="261"/>
            <ac:spMk id="39" creationId="{850234C9-1C2F-482C-8626-A98A218E4587}"/>
          </ac:spMkLst>
        </pc:spChg>
        <pc:spChg chg="add del">
          <ac:chgData name="Guest User" userId="a84c0306fb3df25d" providerId="Windows Live" clId="Web-{2E794253-A9D5-427D-B409-0E70411DF7D5}" dt="2020-09-04T15:27:45.194" v="215"/>
          <ac:spMkLst>
            <pc:docMk/>
            <pc:sldMk cId="1690555464" sldId="261"/>
            <ac:spMk id="40" creationId="{76265445-52A5-48D1-9A46-F266B28AA1A5}"/>
          </ac:spMkLst>
        </pc:spChg>
        <pc:spChg chg="add del">
          <ac:chgData name="Guest User" userId="a84c0306fb3df25d" providerId="Windows Live" clId="Web-{2E794253-A9D5-427D-B409-0E70411DF7D5}" dt="2020-09-04T15:27:45.194" v="214"/>
          <ac:spMkLst>
            <pc:docMk/>
            <pc:sldMk cId="1690555464" sldId="261"/>
            <ac:spMk id="41" creationId="{6BDD2382-0BB0-4F6A-8AED-77B109022ACD}"/>
          </ac:spMkLst>
        </pc:spChg>
        <pc:spChg chg="add del">
          <ac:chgData name="Guest User" userId="a84c0306fb3df25d" providerId="Windows Live" clId="Web-{2E794253-A9D5-427D-B409-0E70411DF7D5}" dt="2020-09-04T15:27:45.194" v="213"/>
          <ac:spMkLst>
            <pc:docMk/>
            <pc:sldMk cId="1690555464" sldId="261"/>
            <ac:spMk id="42" creationId="{585C0315-CECE-47C8-9D26-DFD1B21011F7}"/>
          </ac:spMkLst>
        </pc:spChg>
        <pc:spChg chg="add del">
          <ac:chgData name="Guest User" userId="a84c0306fb3df25d" providerId="Windows Live" clId="Web-{2E794253-A9D5-427D-B409-0E70411DF7D5}" dt="2020-09-04T15:27:45.194" v="212"/>
          <ac:spMkLst>
            <pc:docMk/>
            <pc:sldMk cId="1690555464" sldId="261"/>
            <ac:spMk id="43" creationId="{61B17691-D1D6-4C0D-BCC9-BE4E18E5A0B3}"/>
          </ac:spMkLst>
        </pc:spChg>
        <pc:spChg chg="add del">
          <ac:chgData name="Guest User" userId="a84c0306fb3df25d" providerId="Windows Live" clId="Web-{2E794253-A9D5-427D-B409-0E70411DF7D5}" dt="2020-09-04T15:27:45.194" v="211"/>
          <ac:spMkLst>
            <pc:docMk/>
            <pc:sldMk cId="1690555464" sldId="261"/>
            <ac:spMk id="44" creationId="{A2D31D40-EB3F-45CB-A2BA-7F5AED3B2AB2}"/>
          </ac:spMkLst>
        </pc:spChg>
        <pc:spChg chg="add del">
          <ac:chgData name="Guest User" userId="a84c0306fb3df25d" providerId="Windows Live" clId="Web-{2E794253-A9D5-427D-B409-0E70411DF7D5}" dt="2020-09-04T15:27:45.194" v="210"/>
          <ac:spMkLst>
            <pc:docMk/>
            <pc:sldMk cId="1690555464" sldId="261"/>
            <ac:spMk id="45" creationId="{0C9794D2-E948-4D59-9201-B9E686DDEF4A}"/>
          </ac:spMkLst>
        </pc:spChg>
        <pc:spChg chg="add del">
          <ac:chgData name="Guest User" userId="a84c0306fb3df25d" providerId="Windows Live" clId="Web-{2E794253-A9D5-427D-B409-0E70411DF7D5}" dt="2020-09-04T15:27:41.912" v="203"/>
          <ac:spMkLst>
            <pc:docMk/>
            <pc:sldMk cId="1690555464" sldId="261"/>
            <ac:spMk id="46" creationId="{FB772F62-2946-4EDF-9F91-E58CD79BB16D}"/>
          </ac:spMkLst>
        </pc:spChg>
        <pc:spChg chg="add del">
          <ac:chgData name="Guest User" userId="a84c0306fb3df25d" providerId="Windows Live" clId="Web-{2E794253-A9D5-427D-B409-0E70411DF7D5}" dt="2020-09-04T15:27:41.912" v="202"/>
          <ac:spMkLst>
            <pc:docMk/>
            <pc:sldMk cId="1690555464" sldId="261"/>
            <ac:spMk id="47" creationId="{F75C1359-7F0E-4672-A682-1F0EAC22972C}"/>
          </ac:spMkLst>
        </pc:spChg>
        <pc:spChg chg="add del">
          <ac:chgData name="Guest User" userId="a84c0306fb3df25d" providerId="Windows Live" clId="Web-{2E794253-A9D5-427D-B409-0E70411DF7D5}" dt="2020-09-04T15:27:41.912" v="201"/>
          <ac:spMkLst>
            <pc:docMk/>
            <pc:sldMk cId="1690555464" sldId="261"/>
            <ac:spMk id="48" creationId="{BCEA6B25-4C87-47F9-B21D-99F8D95FCE9E}"/>
          </ac:spMkLst>
        </pc:spChg>
        <pc:spChg chg="add del">
          <ac:chgData name="Guest User" userId="a84c0306fb3df25d" providerId="Windows Live" clId="Web-{2E794253-A9D5-427D-B409-0E70411DF7D5}" dt="2020-09-04T15:27:41.912" v="200"/>
          <ac:spMkLst>
            <pc:docMk/>
            <pc:sldMk cId="1690555464" sldId="261"/>
            <ac:spMk id="49" creationId="{241EDCA2-A00B-4DF5-B532-02BDFD7F218D}"/>
          </ac:spMkLst>
        </pc:spChg>
        <pc:spChg chg="add del">
          <ac:chgData name="Guest User" userId="a84c0306fb3df25d" providerId="Windows Live" clId="Web-{2E794253-A9D5-427D-B409-0E70411DF7D5}" dt="2020-09-04T15:27:41.912" v="199"/>
          <ac:spMkLst>
            <pc:docMk/>
            <pc:sldMk cId="1690555464" sldId="261"/>
            <ac:spMk id="50" creationId="{5B22091C-6A9C-42BC-B711-4478AD9E7397}"/>
          </ac:spMkLst>
        </pc:spChg>
        <pc:spChg chg="add del">
          <ac:chgData name="Guest User" userId="a84c0306fb3df25d" providerId="Windows Live" clId="Web-{2E794253-A9D5-427D-B409-0E70411DF7D5}" dt="2020-09-04T15:27:41.912" v="198"/>
          <ac:spMkLst>
            <pc:docMk/>
            <pc:sldMk cId="1690555464" sldId="261"/>
            <ac:spMk id="51" creationId="{BD4A279B-93A8-4D89-A128-2171DBC8148B}"/>
          </ac:spMkLst>
        </pc:spChg>
        <pc:spChg chg="add mod">
          <ac:chgData name="Guest User" userId="a84c0306fb3df25d" providerId="Windows Live" clId="Web-{2E794253-A9D5-427D-B409-0E70411DF7D5}" dt="2020-09-04T15:30:29.436" v="236" actId="1076"/>
          <ac:spMkLst>
            <pc:docMk/>
            <pc:sldMk cId="1690555464" sldId="261"/>
            <ac:spMk id="52" creationId="{E1F88B61-5E97-420B-9826-1E41544136D0}"/>
          </ac:spMkLst>
        </pc:spChg>
        <pc:spChg chg="add del mod">
          <ac:chgData name="Guest User" userId="a84c0306fb3df25d" providerId="Windows Live" clId="Web-{2E794253-A9D5-427D-B409-0E70411DF7D5}" dt="2020-09-04T15:35:50.029" v="299"/>
          <ac:spMkLst>
            <pc:docMk/>
            <pc:sldMk cId="1690555464" sldId="261"/>
            <ac:spMk id="53" creationId="{DFABA2F7-20EE-484E-A9B4-BA73043DF09F}"/>
          </ac:spMkLst>
        </pc:spChg>
        <pc:spChg chg="add mod">
          <ac:chgData name="Guest User" userId="a84c0306fb3df25d" providerId="Windows Live" clId="Web-{2E794253-A9D5-427D-B409-0E70411DF7D5}" dt="2020-09-04T15:40:03.244" v="420"/>
          <ac:spMkLst>
            <pc:docMk/>
            <pc:sldMk cId="1690555464" sldId="261"/>
            <ac:spMk id="70" creationId="{C11A0FF2-A6EA-41E6-AA4C-1F3CD458739F}"/>
          </ac:spMkLst>
        </pc:spChg>
        <pc:spChg chg="add mod">
          <ac:chgData name="Guest User" userId="a84c0306fb3df25d" providerId="Windows Live" clId="Web-{2E794253-A9D5-427D-B409-0E70411DF7D5}" dt="2020-09-04T15:39:59.588" v="417" actId="20577"/>
          <ac:spMkLst>
            <pc:docMk/>
            <pc:sldMk cId="1690555464" sldId="261"/>
            <ac:spMk id="71" creationId="{63A3DF09-4A31-49BB-99AF-F828BCC8D200}"/>
          </ac:spMkLst>
        </pc:spChg>
        <pc:spChg chg="add mod">
          <ac:chgData name="Guest User" userId="a84c0306fb3df25d" providerId="Windows Live" clId="Web-{2E794253-A9D5-427D-B409-0E70411DF7D5}" dt="2020-09-04T15:40:23.416" v="424" actId="1076"/>
          <ac:spMkLst>
            <pc:docMk/>
            <pc:sldMk cId="1690555464" sldId="261"/>
            <ac:spMk id="72" creationId="{E51692CE-5064-4EC0-8D0C-6C63C9367B6D}"/>
          </ac:spMkLst>
        </pc:spChg>
        <pc:cxnChg chg="add mod">
          <ac:chgData name="Guest User" userId="a84c0306fb3df25d" providerId="Windows Live" clId="Web-{2E794253-A9D5-427D-B409-0E70411DF7D5}" dt="2020-09-04T15:41:30.135" v="429" actId="14100"/>
          <ac:cxnSpMkLst>
            <pc:docMk/>
            <pc:sldMk cId="1690555464" sldId="261"/>
            <ac:cxnSpMk id="9" creationId="{51008E1B-BE30-45CC-BC61-29A8F434DE2C}"/>
          </ac:cxnSpMkLst>
        </pc:cxnChg>
        <pc:cxnChg chg="add mod">
          <ac:chgData name="Guest User" userId="a84c0306fb3df25d" providerId="Windows Live" clId="Web-{2E794253-A9D5-427D-B409-0E70411DF7D5}" dt="2020-09-04T15:31:13.968" v="244" actId="14100"/>
          <ac:cxnSpMkLst>
            <pc:docMk/>
            <pc:sldMk cId="1690555464" sldId="261"/>
            <ac:cxnSpMk id="54" creationId="{5CEFC131-709D-43F2-86A8-7C191293AF9D}"/>
          </ac:cxnSpMkLst>
        </pc:cxnChg>
        <pc:cxnChg chg="add mod">
          <ac:chgData name="Guest User" userId="a84c0306fb3df25d" providerId="Windows Live" clId="Web-{2E794253-A9D5-427D-B409-0E70411DF7D5}" dt="2020-09-04T15:31:23.921" v="248" actId="14100"/>
          <ac:cxnSpMkLst>
            <pc:docMk/>
            <pc:sldMk cId="1690555464" sldId="261"/>
            <ac:cxnSpMk id="55" creationId="{B655AD83-EB65-4F6D-B021-C98C442B0977}"/>
          </ac:cxnSpMkLst>
        </pc:cxnChg>
        <pc:cxnChg chg="add mod">
          <ac:chgData name="Guest User" userId="a84c0306fb3df25d" providerId="Windows Live" clId="Web-{2E794253-A9D5-427D-B409-0E70411DF7D5}" dt="2020-09-04T15:31:54.752" v="251" actId="14100"/>
          <ac:cxnSpMkLst>
            <pc:docMk/>
            <pc:sldMk cId="1690555464" sldId="261"/>
            <ac:cxnSpMk id="56" creationId="{F1E153A6-669A-4888-A86C-738C65C644F1}"/>
          </ac:cxnSpMkLst>
        </pc:cxnChg>
        <pc:cxnChg chg="add mod">
          <ac:chgData name="Guest User" userId="a84c0306fb3df25d" providerId="Windows Live" clId="Web-{2E794253-A9D5-427D-B409-0E70411DF7D5}" dt="2020-09-04T15:32:03.596" v="254" actId="14100"/>
          <ac:cxnSpMkLst>
            <pc:docMk/>
            <pc:sldMk cId="1690555464" sldId="261"/>
            <ac:cxnSpMk id="57" creationId="{04E20C1C-388B-4581-B716-1D40EEE83355}"/>
          </ac:cxnSpMkLst>
        </pc:cxnChg>
        <pc:cxnChg chg="add mod">
          <ac:chgData name="Guest User" userId="a84c0306fb3df25d" providerId="Windows Live" clId="Web-{2E794253-A9D5-427D-B409-0E70411DF7D5}" dt="2020-09-04T15:32:11.002" v="256" actId="1076"/>
          <ac:cxnSpMkLst>
            <pc:docMk/>
            <pc:sldMk cId="1690555464" sldId="261"/>
            <ac:cxnSpMk id="58" creationId="{4F4965C7-1363-4976-B71F-DAA6201317E2}"/>
          </ac:cxnSpMkLst>
        </pc:cxnChg>
        <pc:cxnChg chg="add mod">
          <ac:chgData name="Guest User" userId="a84c0306fb3df25d" providerId="Windows Live" clId="Web-{2E794253-A9D5-427D-B409-0E70411DF7D5}" dt="2020-09-04T15:32:19.580" v="259" actId="14100"/>
          <ac:cxnSpMkLst>
            <pc:docMk/>
            <pc:sldMk cId="1690555464" sldId="261"/>
            <ac:cxnSpMk id="59" creationId="{F269B534-E865-4698-8591-EB3DEA6C793E}"/>
          </ac:cxnSpMkLst>
        </pc:cxnChg>
        <pc:cxnChg chg="add mod">
          <ac:chgData name="Guest User" userId="a84c0306fb3df25d" providerId="Windows Live" clId="Web-{2E794253-A9D5-427D-B409-0E70411DF7D5}" dt="2020-09-04T15:32:23.737" v="261" actId="1076"/>
          <ac:cxnSpMkLst>
            <pc:docMk/>
            <pc:sldMk cId="1690555464" sldId="261"/>
            <ac:cxnSpMk id="60" creationId="{04C3DEAE-1C89-4E11-B27A-F755C46CDF45}"/>
          </ac:cxnSpMkLst>
        </pc:cxnChg>
        <pc:cxnChg chg="add mod">
          <ac:chgData name="Guest User" userId="a84c0306fb3df25d" providerId="Windows Live" clId="Web-{2E794253-A9D5-427D-B409-0E70411DF7D5}" dt="2020-09-04T15:32:35.424" v="264" actId="14100"/>
          <ac:cxnSpMkLst>
            <pc:docMk/>
            <pc:sldMk cId="1690555464" sldId="261"/>
            <ac:cxnSpMk id="61" creationId="{78835529-8A6E-4DCD-B3F9-3EB93DCE7626}"/>
          </ac:cxnSpMkLst>
        </pc:cxnChg>
        <pc:cxnChg chg="add mod">
          <ac:chgData name="Guest User" userId="a84c0306fb3df25d" providerId="Windows Live" clId="Web-{2E794253-A9D5-427D-B409-0E70411DF7D5}" dt="2020-09-04T15:32:45.393" v="267" actId="14100"/>
          <ac:cxnSpMkLst>
            <pc:docMk/>
            <pc:sldMk cId="1690555464" sldId="261"/>
            <ac:cxnSpMk id="62" creationId="{6FF34F39-7320-456E-BEB8-5C5BBA798447}"/>
          </ac:cxnSpMkLst>
        </pc:cxnChg>
        <pc:cxnChg chg="add mod">
          <ac:chgData name="Guest User" userId="a84c0306fb3df25d" providerId="Windows Live" clId="Web-{2E794253-A9D5-427D-B409-0E70411DF7D5}" dt="2020-09-04T15:41:07.941" v="427" actId="14100"/>
          <ac:cxnSpMkLst>
            <pc:docMk/>
            <pc:sldMk cId="1690555464" sldId="261"/>
            <ac:cxnSpMk id="63" creationId="{60830DF9-5FF7-43EE-870A-F9E9F3EF0A72}"/>
          </ac:cxnSpMkLst>
        </pc:cxnChg>
        <pc:cxnChg chg="add mod">
          <ac:chgData name="Guest User" userId="a84c0306fb3df25d" providerId="Windows Live" clId="Web-{2E794253-A9D5-427D-B409-0E70411DF7D5}" dt="2020-09-04T15:36:12.748" v="305" actId="14100"/>
          <ac:cxnSpMkLst>
            <pc:docMk/>
            <pc:sldMk cId="1690555464" sldId="261"/>
            <ac:cxnSpMk id="64" creationId="{EF9CCF95-B29B-4B9E-8D6E-C1B0B444798C}"/>
          </ac:cxnSpMkLst>
        </pc:cxnChg>
        <pc:cxnChg chg="add mod">
          <ac:chgData name="Guest User" userId="a84c0306fb3df25d" providerId="Windows Live" clId="Web-{2E794253-A9D5-427D-B409-0E70411DF7D5}" dt="2020-09-04T15:36:42.253" v="311" actId="14100"/>
          <ac:cxnSpMkLst>
            <pc:docMk/>
            <pc:sldMk cId="1690555464" sldId="261"/>
            <ac:cxnSpMk id="65" creationId="{8884C619-A150-46A7-9508-C615588F4647}"/>
          </ac:cxnSpMkLst>
        </pc:cxnChg>
        <pc:cxnChg chg="add mod">
          <ac:chgData name="Guest User" userId="a84c0306fb3df25d" providerId="Windows Live" clId="Web-{2E794253-A9D5-427D-B409-0E70411DF7D5}" dt="2020-09-04T15:36:44.987" v="312" actId="14100"/>
          <ac:cxnSpMkLst>
            <pc:docMk/>
            <pc:sldMk cId="1690555464" sldId="261"/>
            <ac:cxnSpMk id="66" creationId="{626D2F24-1371-4216-8E36-1DEF456FE2F6}"/>
          </ac:cxnSpMkLst>
        </pc:cxnChg>
        <pc:cxnChg chg="add mod">
          <ac:chgData name="Guest User" userId="a84c0306fb3df25d" providerId="Windows Live" clId="Web-{2E794253-A9D5-427D-B409-0E70411DF7D5}" dt="2020-09-04T15:36:51.238" v="315" actId="14100"/>
          <ac:cxnSpMkLst>
            <pc:docMk/>
            <pc:sldMk cId="1690555464" sldId="261"/>
            <ac:cxnSpMk id="67" creationId="{3D0E256D-AFD2-4F69-BE70-E632A619A771}"/>
          </ac:cxnSpMkLst>
        </pc:cxnChg>
        <pc:cxnChg chg="add mod">
          <ac:chgData name="Guest User" userId="a84c0306fb3df25d" providerId="Windows Live" clId="Web-{2E794253-A9D5-427D-B409-0E70411DF7D5}" dt="2020-09-04T15:37:05.597" v="320" actId="14100"/>
          <ac:cxnSpMkLst>
            <pc:docMk/>
            <pc:sldMk cId="1690555464" sldId="261"/>
            <ac:cxnSpMk id="68" creationId="{0D53DF13-A79D-4BCA-BE55-B84BDD5E9B79}"/>
          </ac:cxnSpMkLst>
        </pc:cxnChg>
        <pc:cxnChg chg="add mod">
          <ac:chgData name="Guest User" userId="a84c0306fb3df25d" providerId="Windows Live" clId="Web-{2E794253-A9D5-427D-B409-0E70411DF7D5}" dt="2020-09-04T15:41:24.463" v="428" actId="14100"/>
          <ac:cxnSpMkLst>
            <pc:docMk/>
            <pc:sldMk cId="1690555464" sldId="261"/>
            <ac:cxnSpMk id="69" creationId="{B5A7409D-5E81-4D02-AEDC-2C6AFBF31EA4}"/>
          </ac:cxnSpMkLst>
        </pc:cxnChg>
      </pc:sldChg>
      <pc:sldChg chg="add del replId">
        <pc:chgData name="Guest User" userId="a84c0306fb3df25d" providerId="Windows Live" clId="Web-{2E794253-A9D5-427D-B409-0E70411DF7D5}" dt="2020-09-04T15:32:51.409" v="269"/>
        <pc:sldMkLst>
          <pc:docMk/>
          <pc:sldMk cId="2307326362" sldId="263"/>
        </pc:sldMkLst>
      </pc:sldChg>
    </pc:docChg>
  </pc:docChgLst>
  <pc:docChgLst>
    <pc:chgData name="Emmanuel Ren" userId="757b8aa8dab22915" providerId="LiveId" clId="{02F2788B-D53D-AD49-8A4C-A16E8C5021DA}"/>
    <pc:docChg chg="undo custSel mod addSld delSld modSld sldOrd">
      <pc:chgData name="Emmanuel Ren" userId="757b8aa8dab22915" providerId="LiveId" clId="{02F2788B-D53D-AD49-8A4C-A16E8C5021DA}" dt="2020-09-05T18:35:43.736" v="9655" actId="1076"/>
      <pc:docMkLst>
        <pc:docMk/>
      </pc:docMkLst>
      <pc:sldChg chg="modSp">
        <pc:chgData name="Emmanuel Ren" userId="757b8aa8dab22915" providerId="LiveId" clId="{02F2788B-D53D-AD49-8A4C-A16E8C5021DA}" dt="2020-09-05T16:43:00.986" v="4906" actId="207"/>
        <pc:sldMkLst>
          <pc:docMk/>
          <pc:sldMk cId="1550177383" sldId="256"/>
        </pc:sldMkLst>
        <pc:spChg chg="mod">
          <ac:chgData name="Emmanuel Ren" userId="757b8aa8dab22915" providerId="LiveId" clId="{02F2788B-D53D-AD49-8A4C-A16E8C5021DA}" dt="2020-09-05T16:42:57.804" v="4905" actId="207"/>
          <ac:spMkLst>
            <pc:docMk/>
            <pc:sldMk cId="1550177383" sldId="256"/>
            <ac:spMk id="2" creationId="{F9A11470-9674-4D47-835A-8EEE0B84B9A6}"/>
          </ac:spMkLst>
        </pc:spChg>
        <pc:spChg chg="mod">
          <ac:chgData name="Emmanuel Ren" userId="757b8aa8dab22915" providerId="LiveId" clId="{02F2788B-D53D-AD49-8A4C-A16E8C5021DA}" dt="2020-09-05T16:43:00.986" v="4906" actId="207"/>
          <ac:spMkLst>
            <pc:docMk/>
            <pc:sldMk cId="1550177383" sldId="256"/>
            <ac:spMk id="3" creationId="{38E980E9-7F61-0643-956D-957FF5694EC9}"/>
          </ac:spMkLst>
        </pc:spChg>
      </pc:sldChg>
      <pc:sldChg chg="del">
        <pc:chgData name="Emmanuel Ren" userId="757b8aa8dab22915" providerId="LiveId" clId="{02F2788B-D53D-AD49-8A4C-A16E8C5021DA}" dt="2020-09-05T15:58:34.454" v="3036" actId="2696"/>
        <pc:sldMkLst>
          <pc:docMk/>
          <pc:sldMk cId="3522417597" sldId="260"/>
        </pc:sldMkLst>
      </pc:sldChg>
      <pc:sldChg chg="addSp modSp mod">
        <pc:chgData name="Emmanuel Ren" userId="757b8aa8dab22915" providerId="LiveId" clId="{02F2788B-D53D-AD49-8A4C-A16E8C5021DA}" dt="2020-09-05T18:20:27.038" v="8660" actId="14100"/>
        <pc:sldMkLst>
          <pc:docMk/>
          <pc:sldMk cId="1690555464" sldId="261"/>
        </pc:sldMkLst>
        <pc:spChg chg="mod">
          <ac:chgData name="Emmanuel Ren" userId="757b8aa8dab22915" providerId="LiveId" clId="{02F2788B-D53D-AD49-8A4C-A16E8C5021DA}" dt="2020-09-05T18:20:27.038" v="8660" actId="14100"/>
          <ac:spMkLst>
            <pc:docMk/>
            <pc:sldMk cId="1690555464" sldId="261"/>
            <ac:spMk id="2" creationId="{2B71D966-E8E7-434D-9CB9-640D68F8B4E5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3" creationId="{C1A80026-0B58-4193-A4DF-E669B51471AD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4" creationId="{EDC3F83E-23FE-4C83-8987-985B73F2C69D}"/>
          </ac:spMkLst>
        </pc:spChg>
        <pc:spChg chg="mod">
          <ac:chgData name="Emmanuel Ren" userId="757b8aa8dab22915" providerId="LiveId" clId="{02F2788B-D53D-AD49-8A4C-A16E8C5021DA}" dt="2020-09-05T16:37:41.391" v="4658" actId="20577"/>
          <ac:spMkLst>
            <pc:docMk/>
            <pc:sldMk cId="1690555464" sldId="261"/>
            <ac:spMk id="5" creationId="{BFF481B1-8CF2-44D9-9A0F-FF7F6665B553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6" creationId="{B36BA96F-144C-4E3E-ABED-A1E09C90A6CE}"/>
          </ac:spMkLst>
        </pc:spChg>
        <pc:spChg chg="mod">
          <ac:chgData name="Emmanuel Ren" userId="757b8aa8dab22915" providerId="LiveId" clId="{02F2788B-D53D-AD49-8A4C-A16E8C5021DA}" dt="2020-09-05T16:35:23.339" v="4546" actId="207"/>
          <ac:spMkLst>
            <pc:docMk/>
            <pc:sldMk cId="1690555464" sldId="261"/>
            <ac:spMk id="7" creationId="{1800684B-1829-4B76-B53E-2B43F99D080B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1" creationId="{5F1443D6-050A-4519-BC58-EAFFA171C7F3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5" creationId="{8C02977C-D63F-4E5B-ABA0-FC928411801F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6" creationId="{2A2A0888-C822-41DA-8494-7F56048ABF5C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7" creationId="{5E55027A-BE2D-462F-854A-C87A8C33E59D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8" creationId="{3BDFFCC7-75D2-4B0A-920F-3E900632A1FE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9" creationId="{71432347-4740-41AD-9B4F-A8BE7BC8A416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21" creationId="{203EA48A-EC67-42F7-8252-8405D3BDCE7E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22" creationId="{14E39FB8-26AE-4CB4-B76B-F7C09D49D9A7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23" creationId="{C7B66A50-5E05-4702-A172-BBA506B854BC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27" creationId="{80E8CED3-B422-472A-9CA9-A13DA8C7DF28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35" creationId="{590A5FFE-3205-49CC-B6C4-64B6118E19D4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36" creationId="{E37EB7BB-D125-401E-B00D-F6ECA53E1D5F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37" creationId="{B90AF403-38CB-45CD-8830-3869F5C8CB50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38" creationId="{8D78214F-8CD9-4304-B15C-93423A4B4E59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52" creationId="{E1F88B61-5E97-420B-9826-1E41544136D0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70" creationId="{C11A0FF2-A6EA-41E6-AA4C-1F3CD458739F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71" creationId="{63A3DF09-4A31-49BB-99AF-F828BCC8D200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72" creationId="{E51692CE-5064-4EC0-8D0C-6C63C9367B6D}"/>
          </ac:spMkLst>
        </pc:spChg>
        <pc:spChg chg="mod">
          <ac:chgData name="Emmanuel Ren" userId="757b8aa8dab22915" providerId="LiveId" clId="{02F2788B-D53D-AD49-8A4C-A16E8C5021DA}" dt="2020-09-05T17:02:42.133" v="5301" actId="207"/>
          <ac:spMkLst>
            <pc:docMk/>
            <pc:sldMk cId="1690555464" sldId="261"/>
            <ac:spMk id="80" creationId="{8C304359-AFE5-0D41-AB18-688F7A0A3D17}"/>
          </ac:spMkLst>
        </pc:spChg>
        <pc:spChg chg="mod">
          <ac:chgData name="Emmanuel Ren" userId="757b8aa8dab22915" providerId="LiveId" clId="{02F2788B-D53D-AD49-8A4C-A16E8C5021DA}" dt="2020-09-05T16:30:02.166" v="4093"/>
          <ac:spMkLst>
            <pc:docMk/>
            <pc:sldMk cId="1690555464" sldId="261"/>
            <ac:spMk id="83" creationId="{31011E0C-3870-DA4B-A439-0BC28E55BAB2}"/>
          </ac:spMkLst>
        </pc:spChg>
        <pc:spChg chg="mod">
          <ac:chgData name="Emmanuel Ren" userId="757b8aa8dab22915" providerId="LiveId" clId="{02F2788B-D53D-AD49-8A4C-A16E8C5021DA}" dt="2020-09-05T16:30:02.166" v="4093"/>
          <ac:spMkLst>
            <pc:docMk/>
            <pc:sldMk cId="1690555464" sldId="261"/>
            <ac:spMk id="84" creationId="{407ADE64-8DAF-504B-972F-0AD5F2A6A046}"/>
          </ac:spMkLst>
        </pc:spChg>
        <pc:spChg chg="add mod">
          <ac:chgData name="Emmanuel Ren" userId="757b8aa8dab22915" providerId="LiveId" clId="{02F2788B-D53D-AD49-8A4C-A16E8C5021DA}" dt="2020-09-05T16:41:20.257" v="4790" actId="1076"/>
          <ac:spMkLst>
            <pc:docMk/>
            <pc:sldMk cId="1690555464" sldId="261"/>
            <ac:spMk id="87" creationId="{4EE1026D-C743-0B44-AC4A-EBD7EC3CECE8}"/>
          </ac:spMkLst>
        </pc:spChg>
        <pc:spChg chg="add mod">
          <ac:chgData name="Emmanuel Ren" userId="757b8aa8dab22915" providerId="LiveId" clId="{02F2788B-D53D-AD49-8A4C-A16E8C5021DA}" dt="2020-09-05T16:41:16.685" v="4789" actId="1076"/>
          <ac:spMkLst>
            <pc:docMk/>
            <pc:sldMk cId="1690555464" sldId="261"/>
            <ac:spMk id="89" creationId="{58422A1D-1A2E-ED4F-9FA3-315B982BA451}"/>
          </ac:spMkLst>
        </pc:spChg>
        <pc:spChg chg="add mod">
          <ac:chgData name="Emmanuel Ren" userId="757b8aa8dab22915" providerId="LiveId" clId="{02F2788B-D53D-AD49-8A4C-A16E8C5021DA}" dt="2020-09-05T16:42:04.755" v="4901" actId="20577"/>
          <ac:spMkLst>
            <pc:docMk/>
            <pc:sldMk cId="1690555464" sldId="261"/>
            <ac:spMk id="90" creationId="{6191C6C1-B76C-8C4C-A1D3-76A89476FB1A}"/>
          </ac:spMkLst>
        </pc:spChg>
        <pc:spChg chg="add mod">
          <ac:chgData name="Emmanuel Ren" userId="757b8aa8dab22915" providerId="LiveId" clId="{02F2788B-D53D-AD49-8A4C-A16E8C5021DA}" dt="2020-09-05T18:20:23.628" v="8659" actId="1076"/>
          <ac:spMkLst>
            <pc:docMk/>
            <pc:sldMk cId="1690555464" sldId="261"/>
            <ac:spMk id="92" creationId="{B1187007-078A-8B4D-B43D-46046DE47746}"/>
          </ac:spMkLst>
        </pc:spChg>
        <pc:spChg chg="mod">
          <ac:chgData name="Emmanuel Ren" userId="757b8aa8dab22915" providerId="LiveId" clId="{02F2788B-D53D-AD49-8A4C-A16E8C5021DA}" dt="2020-09-05T16:40:49.026" v="4784" actId="1076"/>
          <ac:spMkLst>
            <pc:docMk/>
            <pc:sldMk cId="1690555464" sldId="261"/>
            <ac:spMk id="141" creationId="{E1A8F85F-92A4-224D-AB99-CEF52C943E4A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42" creationId="{294489A9-B1FB-3246-A626-36AAAFE58936}"/>
          </ac:spMkLst>
        </pc:spChg>
        <pc:spChg chg="mod">
          <ac:chgData name="Emmanuel Ren" userId="757b8aa8dab22915" providerId="LiveId" clId="{02F2788B-D53D-AD49-8A4C-A16E8C5021DA}" dt="2020-09-05T16:40:40.641" v="4783" actId="1076"/>
          <ac:spMkLst>
            <pc:docMk/>
            <pc:sldMk cId="1690555464" sldId="261"/>
            <ac:spMk id="143" creationId="{F9FBA0E0-DD35-944D-A271-8022BF582D6D}"/>
          </ac:spMkLst>
        </pc:spChg>
        <pc:spChg chg="mod">
          <ac:chgData name="Emmanuel Ren" userId="757b8aa8dab22915" providerId="LiveId" clId="{02F2788B-D53D-AD49-8A4C-A16E8C5021DA}" dt="2020-09-05T16:41:04.874" v="4788" actId="1076"/>
          <ac:spMkLst>
            <pc:docMk/>
            <pc:sldMk cId="1690555464" sldId="261"/>
            <ac:spMk id="150" creationId="{F001EE20-11D0-A44E-8F4B-FF24FF06EC80}"/>
          </ac:spMkLst>
        </pc:spChg>
        <pc:grpChg chg="add mod">
          <ac:chgData name="Emmanuel Ren" userId="757b8aa8dab22915" providerId="LiveId" clId="{02F2788B-D53D-AD49-8A4C-A16E8C5021DA}" dt="2020-09-05T16:30:02.166" v="4093"/>
          <ac:grpSpMkLst>
            <pc:docMk/>
            <pc:sldMk cId="1690555464" sldId="261"/>
            <ac:grpSpMk id="79" creationId="{29507D41-F9E9-CF40-A055-EE1EB321A69A}"/>
          </ac:grpSpMkLst>
        </pc:grpChg>
        <pc:grpChg chg="mod">
          <ac:chgData name="Emmanuel Ren" userId="757b8aa8dab22915" providerId="LiveId" clId="{02F2788B-D53D-AD49-8A4C-A16E8C5021DA}" dt="2020-09-05T16:30:02.166" v="4093"/>
          <ac:grpSpMkLst>
            <pc:docMk/>
            <pc:sldMk cId="1690555464" sldId="261"/>
            <ac:grpSpMk id="81" creationId="{8D83960A-0A8A-C742-9DB6-AE1CFDE926EB}"/>
          </ac:grpSpMkLst>
        </pc:grpChg>
        <pc:grpChg chg="mod">
          <ac:chgData name="Emmanuel Ren" userId="757b8aa8dab22915" providerId="LiveId" clId="{02F2788B-D53D-AD49-8A4C-A16E8C5021DA}" dt="2020-09-05T16:40:40.641" v="4783" actId="1076"/>
          <ac:grpSpMkLst>
            <pc:docMk/>
            <pc:sldMk cId="1690555464" sldId="261"/>
            <ac:grpSpMk id="149" creationId="{AADC94D9-7E1F-534B-B369-1FC4A843EABD}"/>
          </ac:grpSpMkLst>
        </pc:grpChg>
        <pc:picChg chg="mod">
          <ac:chgData name="Emmanuel Ren" userId="757b8aa8dab22915" providerId="LiveId" clId="{02F2788B-D53D-AD49-8A4C-A16E8C5021DA}" dt="2020-09-05T16:30:02.166" v="4093"/>
          <ac:picMkLst>
            <pc:docMk/>
            <pc:sldMk cId="1690555464" sldId="261"/>
            <ac:picMk id="86" creationId="{668EE0BA-0062-384B-8A64-11E66610A802}"/>
          </ac:picMkLst>
        </pc:pic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9" creationId="{51008E1B-BE30-45CC-BC61-29A8F434DE2C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54" creationId="{5CEFC131-709D-43F2-86A8-7C191293AF9D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55" creationId="{B655AD83-EB65-4F6D-B021-C98C442B0977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56" creationId="{F1E153A6-669A-4888-A86C-738C65C644F1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57" creationId="{04E20C1C-388B-4581-B716-1D40EEE83355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58" creationId="{4F4965C7-1363-4976-B71F-DAA6201317E2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59" creationId="{F269B534-E865-4698-8591-EB3DEA6C793E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0" creationId="{04C3DEAE-1C89-4E11-B27A-F755C46CDF45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1" creationId="{78835529-8A6E-4DCD-B3F9-3EB93DCE7626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2" creationId="{6FF34F39-7320-456E-BEB8-5C5BBA798447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3" creationId="{60830DF9-5FF7-43EE-870A-F9E9F3EF0A72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4" creationId="{EF9CCF95-B29B-4B9E-8D6E-C1B0B444798C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5" creationId="{8884C619-A150-46A7-9508-C615588F4647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6" creationId="{626D2F24-1371-4216-8E36-1DEF456FE2F6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7" creationId="{3D0E256D-AFD2-4F69-BE70-E632A619A771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8" creationId="{0D53DF13-A79D-4BCA-BE55-B84BDD5E9B79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69" creationId="{B5A7409D-5E81-4D02-AEDC-2C6AFBF31EA4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73" creationId="{DDF8BA27-AFC2-6149-BA3C-C21E6745310A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74" creationId="{F2CAEF13-50AA-EE40-AE2D-AD5C3DD36827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75" creationId="{F07937CC-AB13-4148-A60D-0AA79FAA85B6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76" creationId="{751D8BB8-8507-2447-A27F-D4F19C1CC792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77" creationId="{05E705FC-6F6F-9046-937D-02C9CEEFCE18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78" creationId="{2BF12E25-DE2C-E44F-96F0-DF4722AB3C61}"/>
          </ac:cxnSpMkLst>
        </pc:cxnChg>
        <pc:cxnChg chg="mod">
          <ac:chgData name="Emmanuel Ren" userId="757b8aa8dab22915" providerId="LiveId" clId="{02F2788B-D53D-AD49-8A4C-A16E8C5021DA}" dt="2020-09-05T16:30:02.166" v="4093"/>
          <ac:cxnSpMkLst>
            <pc:docMk/>
            <pc:sldMk cId="1690555464" sldId="261"/>
            <ac:cxnSpMk id="82" creationId="{71AFB2EB-8476-F142-B7E1-D6B59ADB68A8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85" creationId="{D74E25C7-D942-2B49-A7C6-0E66FACA49C6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88" creationId="{EF179EAF-4FD8-D74C-AED6-CE09504F212A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91" creationId="{B912D648-93C8-3B49-A1D7-03FB15054AD0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94" creationId="{BBB87EB3-4FE7-E340-B4CD-B9A57F6DB5A4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97" creationId="{CAFBFBD2-F62D-E140-B4E1-C48DE48C81D0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00" creationId="{4023478A-B4F9-E549-90C9-2247A73F56F6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03" creationId="{2F6238ED-7BD8-374C-817F-8B63775C5F20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12" creationId="{4F043D77-16EE-7A4A-AE63-2ABD4BF1BCC6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16" creationId="{221A66F3-D6EB-C945-8FE8-7396A2BFFCA4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23" creationId="{844DEA99-9873-7F43-A993-9341F698BFD2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26" creationId="{858350C3-A7BA-604D-8032-ED9CCF7E28E8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32" creationId="{552FA1A2-C866-0D4D-AFBF-3F3BCA7723C3}"/>
          </ac:cxnSpMkLst>
        </pc:cxnChg>
        <pc:cxnChg chg="mod">
          <ac:chgData name="Emmanuel Ren" userId="757b8aa8dab22915" providerId="LiveId" clId="{02F2788B-D53D-AD49-8A4C-A16E8C5021DA}" dt="2020-09-05T16:40:40.641" v="4783" actId="1076"/>
          <ac:cxnSpMkLst>
            <pc:docMk/>
            <pc:sldMk cId="1690555464" sldId="261"/>
            <ac:cxnSpMk id="138" creationId="{ED9C0CBE-CFC5-4D44-A97D-E3BC9372CDAE}"/>
          </ac:cxnSpMkLst>
        </pc:cxnChg>
      </pc:sldChg>
      <pc:sldChg chg="addSp delSp modSp mod">
        <pc:chgData name="Emmanuel Ren" userId="757b8aa8dab22915" providerId="LiveId" clId="{02F2788B-D53D-AD49-8A4C-A16E8C5021DA}" dt="2020-09-05T18:22:32.353" v="8714" actId="20577"/>
        <pc:sldMkLst>
          <pc:docMk/>
          <pc:sldMk cId="3140740125" sldId="262"/>
        </pc:sldMkLst>
        <pc:spChg chg="mod">
          <ac:chgData name="Emmanuel Ren" userId="757b8aa8dab22915" providerId="LiveId" clId="{02F2788B-D53D-AD49-8A4C-A16E8C5021DA}" dt="2020-09-05T17:00:48.840" v="5284" actId="207"/>
          <ac:spMkLst>
            <pc:docMk/>
            <pc:sldMk cId="3140740125" sldId="262"/>
            <ac:spMk id="2" creationId="{C5C3A819-5361-434F-BC2F-25937E937D6D}"/>
          </ac:spMkLst>
        </pc:spChg>
        <pc:spChg chg="del">
          <ac:chgData name="Emmanuel Ren" userId="757b8aa8dab22915" providerId="LiveId" clId="{02F2788B-D53D-AD49-8A4C-A16E8C5021DA}" dt="2020-09-05T11:05:29.771" v="2054" actId="26606"/>
          <ac:spMkLst>
            <pc:docMk/>
            <pc:sldMk cId="3140740125" sldId="262"/>
            <ac:spMk id="3" creationId="{3ABD9460-C792-4D43-8AB9-57E06B318A58}"/>
          </ac:spMkLst>
        </pc:spChg>
        <pc:spChg chg="del mod">
          <ac:chgData name="Emmanuel Ren" userId="757b8aa8dab22915" providerId="LiveId" clId="{02F2788B-D53D-AD49-8A4C-A16E8C5021DA}" dt="2020-09-05T11:07:55.582" v="2064" actId="478"/>
          <ac:spMkLst>
            <pc:docMk/>
            <pc:sldMk cId="3140740125" sldId="262"/>
            <ac:spMk id="4" creationId="{EC906DC1-CFBA-B142-AAB3-39AA4A43002B}"/>
          </ac:spMkLst>
        </pc:spChg>
        <pc:spChg chg="add del mod">
          <ac:chgData name="Emmanuel Ren" userId="757b8aa8dab22915" providerId="LiveId" clId="{02F2788B-D53D-AD49-8A4C-A16E8C5021DA}" dt="2020-09-05T11:07:58.040" v="2065" actId="478"/>
          <ac:spMkLst>
            <pc:docMk/>
            <pc:sldMk cId="3140740125" sldId="262"/>
            <ac:spMk id="8" creationId="{3184D36F-2F9A-DC41-8EFA-ACB203EF0F2D}"/>
          </ac:spMkLst>
        </pc:spChg>
        <pc:graphicFrameChg chg="add mod">
          <ac:chgData name="Emmanuel Ren" userId="757b8aa8dab22915" providerId="LiveId" clId="{02F2788B-D53D-AD49-8A4C-A16E8C5021DA}" dt="2020-09-05T18:22:32.353" v="8714" actId="20577"/>
          <ac:graphicFrameMkLst>
            <pc:docMk/>
            <pc:sldMk cId="3140740125" sldId="262"/>
            <ac:graphicFrameMk id="6" creationId="{BBA2FB06-2191-4791-AD83-3263863D1986}"/>
          </ac:graphicFrameMkLst>
        </pc:graphicFrameChg>
        <pc:picChg chg="add mod modCrop">
          <ac:chgData name="Emmanuel Ren" userId="757b8aa8dab22915" providerId="LiveId" clId="{02F2788B-D53D-AD49-8A4C-A16E8C5021DA}" dt="2020-09-05T11:13:57.474" v="2219" actId="1076"/>
          <ac:picMkLst>
            <pc:docMk/>
            <pc:sldMk cId="3140740125" sldId="262"/>
            <ac:picMk id="5" creationId="{0BEB0E9F-4D9A-104C-A81C-A26D0A5379FB}"/>
          </ac:picMkLst>
        </pc:picChg>
      </pc:sldChg>
      <pc:sldChg chg="addSp delSp modSp mod">
        <pc:chgData name="Emmanuel Ren" userId="757b8aa8dab22915" providerId="LiveId" clId="{02F2788B-D53D-AD49-8A4C-A16E8C5021DA}" dt="2020-09-05T18:20:58.304" v="8672" actId="14100"/>
        <pc:sldMkLst>
          <pc:docMk/>
          <pc:sldMk cId="3405765472" sldId="264"/>
        </pc:sldMkLst>
        <pc:spChg chg="mod">
          <ac:chgData name="Emmanuel Ren" userId="757b8aa8dab22915" providerId="LiveId" clId="{02F2788B-D53D-AD49-8A4C-A16E8C5021DA}" dt="2020-09-05T18:20:58.304" v="8672" actId="14100"/>
          <ac:spMkLst>
            <pc:docMk/>
            <pc:sldMk cId="3405765472" sldId="264"/>
            <ac:spMk id="2" creationId="{7363DA4C-673A-6340-AEB7-833B81AE56D8}"/>
          </ac:spMkLst>
        </pc:spChg>
        <pc:spChg chg="add mod">
          <ac:chgData name="Emmanuel Ren" userId="757b8aa8dab22915" providerId="LiveId" clId="{02F2788B-D53D-AD49-8A4C-A16E8C5021DA}" dt="2020-09-05T17:41:58.729" v="6605" actId="1076"/>
          <ac:spMkLst>
            <pc:docMk/>
            <pc:sldMk cId="3405765472" sldId="264"/>
            <ac:spMk id="4" creationId="{5C80D306-6A10-A34B-84C9-5E9F78B39A5D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5" creationId="{7EDC1409-3323-4BA8-B517-D94F074483A3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6" creationId="{0217C8E0-A0EE-4E18-BF4C-904250FF5CA4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7" creationId="{BEE0132E-E8E0-4C40-BB6C-317806628BE6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8" creationId="{999543F6-EFD3-405E-A5FE-1C44DC61480B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13" creationId="{EF8C06CF-FCED-4CC2-9286-47D6A9ED1E48}"/>
          </ac:spMkLst>
        </pc:spChg>
        <pc:spChg chg="add mod">
          <ac:chgData name="Emmanuel Ren" userId="757b8aa8dab22915" providerId="LiveId" clId="{02F2788B-D53D-AD49-8A4C-A16E8C5021DA}" dt="2020-09-05T17:41:27.905" v="6597" actId="20577"/>
          <ac:spMkLst>
            <pc:docMk/>
            <pc:sldMk cId="3405765472" sldId="264"/>
            <ac:spMk id="15" creationId="{0A37E278-809C-6B4F-945E-81ABCFCA7D48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18" creationId="{4F4F5E3A-A746-4EDD-A3FF-75474D599831}"/>
          </ac:spMkLst>
        </pc:spChg>
        <pc:spChg chg="add del mod">
          <ac:chgData name="Emmanuel Ren" userId="757b8aa8dab22915" providerId="LiveId" clId="{02F2788B-D53D-AD49-8A4C-A16E8C5021DA}" dt="2020-09-05T17:41:54.116" v="6604" actId="478"/>
          <ac:spMkLst>
            <pc:docMk/>
            <pc:sldMk cId="3405765472" sldId="264"/>
            <ac:spMk id="19" creationId="{548D6466-1655-B748-BE78-5F0DAD29FBD4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20" creationId="{B151D751-A91D-46B6-8028-926E20BC0FD5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21" creationId="{2B5A99EB-9952-4556-AC2A-AB27EA328E07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22" creationId="{4949BECB-13E8-4DEC-953B-4BF2D47B8E9C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31" creationId="{8E087D4B-4604-4164-97F5-F032BAC14AB1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32" creationId="{127791F4-5A34-49BB-AFE0-DC9A288AED78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33" creationId="{607D33B9-29A5-4BA2-AFB4-A9BD0582B7AA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34" creationId="{CAE88922-FE87-48F4-A758-598DC62F88DC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38" creationId="{9158CB39-419B-4567-9732-EDEC152D5136}"/>
          </ac:spMkLst>
        </pc:spChg>
        <pc:spChg chg="mod">
          <ac:chgData name="Emmanuel Ren" userId="757b8aa8dab22915" providerId="LiveId" clId="{02F2788B-D53D-AD49-8A4C-A16E8C5021DA}" dt="2020-09-05T17:42:23.258" v="6608" actId="1076"/>
          <ac:spMkLst>
            <pc:docMk/>
            <pc:sldMk cId="3405765472" sldId="264"/>
            <ac:spMk id="41" creationId="{DC44DE68-656D-4894-8529-6D3B8B8FB546}"/>
          </ac:spMkLst>
        </pc:spChg>
        <pc:spChg chg="mod">
          <ac:chgData name="Emmanuel Ren" userId="757b8aa8dab22915" providerId="LiveId" clId="{02F2788B-D53D-AD49-8A4C-A16E8C5021DA}" dt="2020-09-05T17:42:46.485" v="6615" actId="1076"/>
          <ac:spMkLst>
            <pc:docMk/>
            <pc:sldMk cId="3405765472" sldId="264"/>
            <ac:spMk id="42" creationId="{6C3B3C4C-1FB9-4564-80B2-C4830079001E}"/>
          </ac:spMkLst>
        </pc:spChg>
        <pc:spChg chg="add 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45" creationId="{BC323011-515B-0F41-9674-80595E07ADCD}"/>
          </ac:spMkLst>
        </pc:spChg>
        <pc:spChg chg="mod">
          <ac:chgData name="Emmanuel Ren" userId="757b8aa8dab22915" providerId="LiveId" clId="{02F2788B-D53D-AD49-8A4C-A16E8C5021DA}" dt="2020-09-05T17:41:44.266" v="6600" actId="115"/>
          <ac:spMkLst>
            <pc:docMk/>
            <pc:sldMk cId="3405765472" sldId="264"/>
            <ac:spMk id="48" creationId="{C74AA45B-15E5-4685-9890-4B0249284661}"/>
          </ac:spMkLst>
        </pc:spChg>
        <pc:spChg chg="add mod">
          <ac:chgData name="Emmanuel Ren" userId="757b8aa8dab22915" providerId="LiveId" clId="{02F2788B-D53D-AD49-8A4C-A16E8C5021DA}" dt="2020-09-05T17:42:27.237" v="6609" actId="1076"/>
          <ac:spMkLst>
            <pc:docMk/>
            <pc:sldMk cId="3405765472" sldId="264"/>
            <ac:spMk id="49" creationId="{33CC6DC0-25D6-9541-B9BB-5B39CE260E57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50" creationId="{C9BD8C80-8615-4C86-A383-E66129A360FB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51" creationId="{0A17EE9C-B127-4A55-9844-2E3D9F075FD3}"/>
          </ac:spMkLst>
        </pc:spChg>
        <pc:spChg chg="mod">
          <ac:chgData name="Emmanuel Ren" userId="757b8aa8dab22915" providerId="LiveId" clId="{02F2788B-D53D-AD49-8A4C-A16E8C5021DA}" dt="2020-09-05T17:39:07.075" v="6559" actId="1076"/>
          <ac:spMkLst>
            <pc:docMk/>
            <pc:sldMk cId="3405765472" sldId="264"/>
            <ac:spMk id="52" creationId="{EF90C524-5D37-4C18-AC71-850A5D43890F}"/>
          </ac:spMkLst>
        </pc:spChg>
        <pc:spChg chg="add mod">
          <ac:chgData name="Emmanuel Ren" userId="757b8aa8dab22915" providerId="LiveId" clId="{02F2788B-D53D-AD49-8A4C-A16E8C5021DA}" dt="2020-09-05T17:41:07.222" v="6595" actId="1076"/>
          <ac:spMkLst>
            <pc:docMk/>
            <pc:sldMk cId="3405765472" sldId="264"/>
            <ac:spMk id="53" creationId="{E16C1D1D-4715-9C46-B89D-4EF697AE655D}"/>
          </ac:spMkLst>
        </pc:spChg>
        <pc:spChg chg="del mod">
          <ac:chgData name="Emmanuel Ren" userId="757b8aa8dab22915" providerId="LiveId" clId="{02F2788B-D53D-AD49-8A4C-A16E8C5021DA}" dt="2020-09-05T17:08:35.439" v="5571" actId="478"/>
          <ac:spMkLst>
            <pc:docMk/>
            <pc:sldMk cId="3405765472" sldId="264"/>
            <ac:spMk id="54" creationId="{C05975E6-7D00-448D-9C4A-151F1F597D75}"/>
          </ac:spMkLst>
        </pc:spChg>
        <pc:spChg chg="add del mod">
          <ac:chgData name="Emmanuel Ren" userId="757b8aa8dab22915" providerId="LiveId" clId="{02F2788B-D53D-AD49-8A4C-A16E8C5021DA}" dt="2020-09-05T17:24:02.168" v="5903" actId="478"/>
          <ac:spMkLst>
            <pc:docMk/>
            <pc:sldMk cId="3405765472" sldId="264"/>
            <ac:spMk id="55" creationId="{1FA3D947-17C3-F644-9207-074538BD8B58}"/>
          </ac:spMkLst>
        </pc:spChg>
        <pc:spChg chg="add mod">
          <ac:chgData name="Emmanuel Ren" userId="757b8aa8dab22915" providerId="LiveId" clId="{02F2788B-D53D-AD49-8A4C-A16E8C5021DA}" dt="2020-09-05T17:41:07.222" v="6595" actId="1076"/>
          <ac:spMkLst>
            <pc:docMk/>
            <pc:sldMk cId="3405765472" sldId="264"/>
            <ac:spMk id="56" creationId="{CA6F0B6C-2ADF-844A-AF42-569F7773BB4A}"/>
          </ac:spMkLst>
        </pc:spChg>
        <pc:spChg chg="add mod">
          <ac:chgData name="Emmanuel Ren" userId="757b8aa8dab22915" providerId="LiveId" clId="{02F2788B-D53D-AD49-8A4C-A16E8C5021DA}" dt="2020-09-05T17:41:15.188" v="6596" actId="207"/>
          <ac:spMkLst>
            <pc:docMk/>
            <pc:sldMk cId="3405765472" sldId="264"/>
            <ac:spMk id="60" creationId="{A924AA03-A8D6-2240-B5FA-34CA5FA30E00}"/>
          </ac:spMkLst>
        </pc:spChg>
        <pc:spChg chg="add mod">
          <ac:chgData name="Emmanuel Ren" userId="757b8aa8dab22915" providerId="LiveId" clId="{02F2788B-D53D-AD49-8A4C-A16E8C5021DA}" dt="2020-09-05T17:41:07.222" v="6595" actId="1076"/>
          <ac:spMkLst>
            <pc:docMk/>
            <pc:sldMk cId="3405765472" sldId="264"/>
            <ac:spMk id="61" creationId="{64B29D57-1BEF-7747-88E1-ECF606BD6385}"/>
          </ac:spMkLst>
        </pc:spChg>
        <pc:spChg chg="mod">
          <ac:chgData name="Emmanuel Ren" userId="757b8aa8dab22915" providerId="LiveId" clId="{02F2788B-D53D-AD49-8A4C-A16E8C5021DA}" dt="2020-09-05T17:48:15.997" v="7204" actId="20577"/>
          <ac:spMkLst>
            <pc:docMk/>
            <pc:sldMk cId="3405765472" sldId="264"/>
            <ac:spMk id="63" creationId="{98A2F069-2B69-E044-9715-678C5D67111F}"/>
          </ac:spMkLst>
        </pc:spChg>
        <pc:spChg chg="mod">
          <ac:chgData name="Emmanuel Ren" userId="757b8aa8dab22915" providerId="LiveId" clId="{02F2788B-D53D-AD49-8A4C-A16E8C5021DA}" dt="2020-09-05T17:42:04.870" v="6606"/>
          <ac:spMkLst>
            <pc:docMk/>
            <pc:sldMk cId="3405765472" sldId="264"/>
            <ac:spMk id="66" creationId="{1FAB4D38-71AE-F341-B4F7-8BC03763C7A5}"/>
          </ac:spMkLst>
        </pc:spChg>
        <pc:spChg chg="mod">
          <ac:chgData name="Emmanuel Ren" userId="757b8aa8dab22915" providerId="LiveId" clId="{02F2788B-D53D-AD49-8A4C-A16E8C5021DA}" dt="2020-09-05T17:42:04.870" v="6606"/>
          <ac:spMkLst>
            <pc:docMk/>
            <pc:sldMk cId="3405765472" sldId="264"/>
            <ac:spMk id="67" creationId="{71440FDF-BC69-0F45-A94A-F4C7256F10EC}"/>
          </ac:spMkLst>
        </pc:spChg>
        <pc:spChg chg="add mod">
          <ac:chgData name="Emmanuel Ren" userId="757b8aa8dab22915" providerId="LiveId" clId="{02F2788B-D53D-AD49-8A4C-A16E8C5021DA}" dt="2020-09-05T18:20:50.723" v="8669"/>
          <ac:spMkLst>
            <pc:docMk/>
            <pc:sldMk cId="3405765472" sldId="264"/>
            <ac:spMk id="69" creationId="{3F8D1278-4B5F-AF4C-B8B5-31934251048B}"/>
          </ac:spMkLst>
        </pc:spChg>
        <pc:grpChg chg="add mod">
          <ac:chgData name="Emmanuel Ren" userId="757b8aa8dab22915" providerId="LiveId" clId="{02F2788B-D53D-AD49-8A4C-A16E8C5021DA}" dt="2020-09-05T17:42:04.870" v="6606"/>
          <ac:grpSpMkLst>
            <pc:docMk/>
            <pc:sldMk cId="3405765472" sldId="264"/>
            <ac:grpSpMk id="62" creationId="{BEBF4527-1548-4D45-84B2-16D454118E14}"/>
          </ac:grpSpMkLst>
        </pc:grpChg>
        <pc:grpChg chg="mod">
          <ac:chgData name="Emmanuel Ren" userId="757b8aa8dab22915" providerId="LiveId" clId="{02F2788B-D53D-AD49-8A4C-A16E8C5021DA}" dt="2020-09-05T17:42:04.870" v="6606"/>
          <ac:grpSpMkLst>
            <pc:docMk/>
            <pc:sldMk cId="3405765472" sldId="264"/>
            <ac:grpSpMk id="64" creationId="{55B0220C-895B-C843-AD6B-647300C5471C}"/>
          </ac:grpSpMkLst>
        </pc:grpChg>
        <pc:picChg chg="mod">
          <ac:chgData name="Emmanuel Ren" userId="757b8aa8dab22915" providerId="LiveId" clId="{02F2788B-D53D-AD49-8A4C-A16E8C5021DA}" dt="2020-09-05T17:42:04.870" v="6606"/>
          <ac:picMkLst>
            <pc:docMk/>
            <pc:sldMk cId="3405765472" sldId="264"/>
            <ac:picMk id="68" creationId="{A8CB8702-8D52-6E4A-9E49-889BD01D7D71}"/>
          </ac:picMkLst>
        </pc:pic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14" creationId="{30F1B499-9FF2-45AC-AD57-4BB9C23D161D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16" creationId="{745F23D6-2ABB-49B6-BC1A-D4C45E6AE67C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25" creationId="{D32DB766-554F-4CF8-A536-2DFD040F435F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26" creationId="{F7C2A049-ABF3-4684-B9B0-E4F5FAC200FD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27" creationId="{A9984CEF-21A1-42B4-A058-024B61DCA3C1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28" creationId="{42D0D307-FF19-4177-848E-AB77AE9AA2FB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29" creationId="{618B75F3-8E46-4AAF-B908-2EC8814DB05C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30" creationId="{10D4D7FE-4942-4C37-A40C-FFEDD2E4A800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35" creationId="{A1F335BA-6A56-4396-A225-EB56F3F837DF}"/>
          </ac:cxnSpMkLst>
        </pc:cxnChg>
        <pc:cxnChg chg="mod">
          <ac:chgData name="Emmanuel Ren" userId="757b8aa8dab22915" providerId="LiveId" clId="{02F2788B-D53D-AD49-8A4C-A16E8C5021DA}" dt="2020-09-05T17:39:23.229" v="6560" actId="1076"/>
          <ac:cxnSpMkLst>
            <pc:docMk/>
            <pc:sldMk cId="3405765472" sldId="264"/>
            <ac:cxnSpMk id="37" creationId="{53F2C584-D38D-405E-BD0C-067AF31C6AE1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40" creationId="{8B2FBE30-36F5-46E6-AD4A-0C37AC14F5FC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43" creationId="{41A4F976-12AF-41BB-A2D9-102502FF88C8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44" creationId="{166793D8-6D6C-40A0-9D94-01A2354AACA8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46" creationId="{28F17E7E-A075-4BA4-A33F-D055B7CB4C4C}"/>
          </ac:cxnSpMkLst>
        </pc:cxnChg>
        <pc:cxnChg chg="mod">
          <ac:chgData name="Emmanuel Ren" userId="757b8aa8dab22915" providerId="LiveId" clId="{02F2788B-D53D-AD49-8A4C-A16E8C5021DA}" dt="2020-09-05T17:39:07.075" v="6559" actId="1076"/>
          <ac:cxnSpMkLst>
            <pc:docMk/>
            <pc:sldMk cId="3405765472" sldId="264"/>
            <ac:cxnSpMk id="47" creationId="{E57C940B-E3A6-4435-A6AF-FFE6ADC35AED}"/>
          </ac:cxnSpMkLst>
        </pc:cxnChg>
        <pc:cxnChg chg="add del mod">
          <ac:chgData name="Emmanuel Ren" userId="757b8aa8dab22915" providerId="LiveId" clId="{02F2788B-D53D-AD49-8A4C-A16E8C5021DA}" dt="2020-09-05T17:26:06.518" v="5960" actId="478"/>
          <ac:cxnSpMkLst>
            <pc:docMk/>
            <pc:sldMk cId="3405765472" sldId="264"/>
            <ac:cxnSpMk id="57" creationId="{254BED05-3E62-9D49-97B6-AE40D90CD694}"/>
          </ac:cxnSpMkLst>
        </pc:cxnChg>
        <pc:cxnChg chg="add mod">
          <ac:chgData name="Emmanuel Ren" userId="757b8aa8dab22915" providerId="LiveId" clId="{02F2788B-D53D-AD49-8A4C-A16E8C5021DA}" dt="2020-09-05T17:41:07.222" v="6595" actId="1076"/>
          <ac:cxnSpMkLst>
            <pc:docMk/>
            <pc:sldMk cId="3405765472" sldId="264"/>
            <ac:cxnSpMk id="58" creationId="{27593C55-2919-5C47-BDD5-54566BC811A6}"/>
          </ac:cxnSpMkLst>
        </pc:cxnChg>
        <pc:cxnChg chg="add mod">
          <ac:chgData name="Emmanuel Ren" userId="757b8aa8dab22915" providerId="LiveId" clId="{02F2788B-D53D-AD49-8A4C-A16E8C5021DA}" dt="2020-09-05T17:41:07.222" v="6595" actId="1076"/>
          <ac:cxnSpMkLst>
            <pc:docMk/>
            <pc:sldMk cId="3405765472" sldId="264"/>
            <ac:cxnSpMk id="59" creationId="{FF1E2BBA-8F80-F947-8CD9-DCAADC43CE71}"/>
          </ac:cxnSpMkLst>
        </pc:cxnChg>
        <pc:cxnChg chg="mod">
          <ac:chgData name="Emmanuel Ren" userId="757b8aa8dab22915" providerId="LiveId" clId="{02F2788B-D53D-AD49-8A4C-A16E8C5021DA}" dt="2020-09-05T17:42:04.870" v="6606"/>
          <ac:cxnSpMkLst>
            <pc:docMk/>
            <pc:sldMk cId="3405765472" sldId="264"/>
            <ac:cxnSpMk id="65" creationId="{CE2BC723-873F-644A-9A97-F1E3C05388CB}"/>
          </ac:cxnSpMkLst>
        </pc:cxnChg>
      </pc:sldChg>
      <pc:sldChg chg="addSp delSp modSp mod">
        <pc:chgData name="Emmanuel Ren" userId="757b8aa8dab22915" providerId="LiveId" clId="{02F2788B-D53D-AD49-8A4C-A16E8C5021DA}" dt="2020-09-05T18:21:21.867" v="8677" actId="1076"/>
        <pc:sldMkLst>
          <pc:docMk/>
          <pc:sldMk cId="133011760" sldId="265"/>
        </pc:sldMkLst>
        <pc:spChg chg="mod">
          <ac:chgData name="Emmanuel Ren" userId="757b8aa8dab22915" providerId="LiveId" clId="{02F2788B-D53D-AD49-8A4C-A16E8C5021DA}" dt="2020-09-05T18:21:21.867" v="8677" actId="1076"/>
          <ac:spMkLst>
            <pc:docMk/>
            <pc:sldMk cId="133011760" sldId="265"/>
            <ac:spMk id="2" creationId="{DD89E2A5-B358-A74B-822C-00BECB037776}"/>
          </ac:spMkLst>
        </pc:spChg>
        <pc:spChg chg="del">
          <ac:chgData name="Emmanuel Ren" userId="757b8aa8dab22915" providerId="LiveId" clId="{02F2788B-D53D-AD49-8A4C-A16E8C5021DA}" dt="2020-09-05T16:02:07.074" v="3085"/>
          <ac:spMkLst>
            <pc:docMk/>
            <pc:sldMk cId="133011760" sldId="265"/>
            <ac:spMk id="3" creationId="{EFE5A64C-ADCF-E448-BF3F-6C6D0CA52FE5}"/>
          </ac:spMkLst>
        </pc:spChg>
        <pc:spChg chg="add del">
          <ac:chgData name="Emmanuel Ren" userId="757b8aa8dab22915" providerId="LiveId" clId="{02F2788B-D53D-AD49-8A4C-A16E8C5021DA}" dt="2020-09-05T16:03:18.825" v="3094" actId="11529"/>
          <ac:spMkLst>
            <pc:docMk/>
            <pc:sldMk cId="133011760" sldId="265"/>
            <ac:spMk id="6" creationId="{789BC5CD-4F91-534C-AE5D-89E27477E646}"/>
          </ac:spMkLst>
        </pc:spChg>
        <pc:spChg chg="add del">
          <ac:chgData name="Emmanuel Ren" userId="757b8aa8dab22915" providerId="LiveId" clId="{02F2788B-D53D-AD49-8A4C-A16E8C5021DA}" dt="2020-09-05T16:04:53.117" v="3104" actId="478"/>
          <ac:spMkLst>
            <pc:docMk/>
            <pc:sldMk cId="133011760" sldId="265"/>
            <ac:spMk id="7" creationId="{19B029FC-7AF2-0648-A67E-EFBE5948498D}"/>
          </ac:spMkLst>
        </pc:spChg>
        <pc:spChg chg="add del mod">
          <ac:chgData name="Emmanuel Ren" userId="757b8aa8dab22915" providerId="LiveId" clId="{02F2788B-D53D-AD49-8A4C-A16E8C5021DA}" dt="2020-09-05T16:07:36.152" v="3141" actId="478"/>
          <ac:spMkLst>
            <pc:docMk/>
            <pc:sldMk cId="133011760" sldId="265"/>
            <ac:spMk id="8" creationId="{4AEB6677-D751-2A40-AF72-37411E6F52FE}"/>
          </ac:spMkLst>
        </pc:spChg>
        <pc:spChg chg="add mod topLvl">
          <ac:chgData name="Emmanuel Ren" userId="757b8aa8dab22915" providerId="LiveId" clId="{02F2788B-D53D-AD49-8A4C-A16E8C5021DA}" dt="2020-09-05T17:49:47.801" v="7273" actId="20577"/>
          <ac:spMkLst>
            <pc:docMk/>
            <pc:sldMk cId="133011760" sldId="265"/>
            <ac:spMk id="9" creationId="{DC5F1BDE-BC86-BE49-8C6A-433D1540A660}"/>
          </ac:spMkLst>
        </pc:spChg>
        <pc:spChg chg="add mod topLvl">
          <ac:chgData name="Emmanuel Ren" userId="757b8aa8dab22915" providerId="LiveId" clId="{02F2788B-D53D-AD49-8A4C-A16E8C5021DA}" dt="2020-09-05T16:21:18.028" v="3581" actId="165"/>
          <ac:spMkLst>
            <pc:docMk/>
            <pc:sldMk cId="133011760" sldId="265"/>
            <ac:spMk id="12" creationId="{A2695582-ED74-A04E-81C3-82F32D8D21FA}"/>
          </ac:spMkLst>
        </pc:spChg>
        <pc:spChg chg="add mod topLvl">
          <ac:chgData name="Emmanuel Ren" userId="757b8aa8dab22915" providerId="LiveId" clId="{02F2788B-D53D-AD49-8A4C-A16E8C5021DA}" dt="2020-09-05T16:24:20.192" v="3664" actId="164"/>
          <ac:spMkLst>
            <pc:docMk/>
            <pc:sldMk cId="133011760" sldId="265"/>
            <ac:spMk id="22" creationId="{CFBFA591-0793-7141-BAE0-51900AAA01A7}"/>
          </ac:spMkLst>
        </pc:spChg>
        <pc:spChg chg="add del mod">
          <ac:chgData name="Emmanuel Ren" userId="757b8aa8dab22915" providerId="LiveId" clId="{02F2788B-D53D-AD49-8A4C-A16E8C5021DA}" dt="2020-09-05T17:48:22.369" v="7207" actId="21"/>
          <ac:spMkLst>
            <pc:docMk/>
            <pc:sldMk cId="133011760" sldId="265"/>
            <ac:spMk id="26" creationId="{015377D8-64B6-1F41-A29E-33FD9D81F1D9}"/>
          </ac:spMkLst>
        </pc:spChg>
        <pc:spChg chg="add mod">
          <ac:chgData name="Emmanuel Ren" userId="757b8aa8dab22915" providerId="LiveId" clId="{02F2788B-D53D-AD49-8A4C-A16E8C5021DA}" dt="2020-09-05T18:21:02.530" v="8673"/>
          <ac:spMkLst>
            <pc:docMk/>
            <pc:sldMk cId="133011760" sldId="265"/>
            <ac:spMk id="27" creationId="{49B9ED5E-40E3-A842-AEF6-7CDE21A53EAA}"/>
          </ac:spMkLst>
        </pc:spChg>
        <pc:grpChg chg="add del mod">
          <ac:chgData name="Emmanuel Ren" userId="757b8aa8dab22915" providerId="LiveId" clId="{02F2788B-D53D-AD49-8A4C-A16E8C5021DA}" dt="2020-09-05T16:08:41.151" v="3156" actId="165"/>
          <ac:grpSpMkLst>
            <pc:docMk/>
            <pc:sldMk cId="133011760" sldId="265"/>
            <ac:grpSpMk id="13" creationId="{02650D9A-F770-EA4E-B25C-C833796A29FE}"/>
          </ac:grpSpMkLst>
        </pc:grpChg>
        <pc:grpChg chg="add mod topLvl">
          <ac:chgData name="Emmanuel Ren" userId="757b8aa8dab22915" providerId="LiveId" clId="{02F2788B-D53D-AD49-8A4C-A16E8C5021DA}" dt="2020-09-05T16:24:20.192" v="3664" actId="164"/>
          <ac:grpSpMkLst>
            <pc:docMk/>
            <pc:sldMk cId="133011760" sldId="265"/>
            <ac:grpSpMk id="17" creationId="{5E28324B-498D-3842-BF96-3637D7661569}"/>
          </ac:grpSpMkLst>
        </pc:grpChg>
        <pc:grpChg chg="add del mod topLvl">
          <ac:chgData name="Emmanuel Ren" userId="757b8aa8dab22915" providerId="LiveId" clId="{02F2788B-D53D-AD49-8A4C-A16E8C5021DA}" dt="2020-09-05T16:21:18.028" v="3581" actId="165"/>
          <ac:grpSpMkLst>
            <pc:docMk/>
            <pc:sldMk cId="133011760" sldId="265"/>
            <ac:grpSpMk id="21" creationId="{C7D2AE7A-CD48-714C-9058-C116E94ED066}"/>
          </ac:grpSpMkLst>
        </pc:grpChg>
        <pc:grpChg chg="add del mod">
          <ac:chgData name="Emmanuel Ren" userId="757b8aa8dab22915" providerId="LiveId" clId="{02F2788B-D53D-AD49-8A4C-A16E8C5021DA}" dt="2020-09-05T16:21:12.920" v="3580" actId="165"/>
          <ac:grpSpMkLst>
            <pc:docMk/>
            <pc:sldMk cId="133011760" sldId="265"/>
            <ac:grpSpMk id="23" creationId="{DCAE3996-A44F-2F4C-8A46-44DDA1B61B39}"/>
          </ac:grpSpMkLst>
        </pc:grpChg>
        <pc:grpChg chg="add mod">
          <ac:chgData name="Emmanuel Ren" userId="757b8aa8dab22915" providerId="LiveId" clId="{02F2788B-D53D-AD49-8A4C-A16E8C5021DA}" dt="2020-09-05T16:24:20.192" v="3664" actId="164"/>
          <ac:grpSpMkLst>
            <pc:docMk/>
            <pc:sldMk cId="133011760" sldId="265"/>
            <ac:grpSpMk id="24" creationId="{110D07EA-1D72-D949-9201-F54AD1C76E20}"/>
          </ac:grpSpMkLst>
        </pc:grpChg>
        <pc:picChg chg="add del mod">
          <ac:chgData name="Emmanuel Ren" userId="757b8aa8dab22915" providerId="LiveId" clId="{02F2788B-D53D-AD49-8A4C-A16E8C5021DA}" dt="2020-09-05T17:48:26.437" v="7210" actId="1076"/>
          <ac:picMkLst>
            <pc:docMk/>
            <pc:sldMk cId="133011760" sldId="265"/>
            <ac:picMk id="5" creationId="{A6372066-6426-524C-A677-06A5B480F0DA}"/>
          </ac:picMkLst>
        </pc:picChg>
        <pc:picChg chg="add mod topLvl">
          <ac:chgData name="Emmanuel Ren" userId="757b8aa8dab22915" providerId="LiveId" clId="{02F2788B-D53D-AD49-8A4C-A16E8C5021DA}" dt="2020-09-05T16:21:21.243" v="3582" actId="1076"/>
          <ac:picMkLst>
            <pc:docMk/>
            <pc:sldMk cId="133011760" sldId="265"/>
            <ac:picMk id="11" creationId="{8BDEE4A2-9C78-8341-B9E1-DA62F55A6B99}"/>
          </ac:picMkLst>
        </pc:picChg>
        <pc:cxnChg chg="add mod topLvl">
          <ac:chgData name="Emmanuel Ren" userId="757b8aa8dab22915" providerId="LiveId" clId="{02F2788B-D53D-AD49-8A4C-A16E8C5021DA}" dt="2020-09-05T16:24:20.192" v="3664" actId="164"/>
          <ac:cxnSpMkLst>
            <pc:docMk/>
            <pc:sldMk cId="133011760" sldId="265"/>
            <ac:cxnSpMk id="15" creationId="{75F21611-AD76-3442-9C38-C207E0CC3329}"/>
          </ac:cxnSpMkLst>
        </pc:cxnChg>
      </pc:sldChg>
      <pc:sldChg chg="addSp delSp modSp mod">
        <pc:chgData name="Emmanuel Ren" userId="757b8aa8dab22915" providerId="LiveId" clId="{02F2788B-D53D-AD49-8A4C-A16E8C5021DA}" dt="2020-09-05T18:34:01.673" v="9620" actId="14100"/>
        <pc:sldMkLst>
          <pc:docMk/>
          <pc:sldMk cId="360618227" sldId="266"/>
        </pc:sldMkLst>
        <pc:spChg chg="mod">
          <ac:chgData name="Emmanuel Ren" userId="757b8aa8dab22915" providerId="LiveId" clId="{02F2788B-D53D-AD49-8A4C-A16E8C5021DA}" dt="2020-09-05T18:34:01.673" v="9620" actId="14100"/>
          <ac:spMkLst>
            <pc:docMk/>
            <pc:sldMk cId="360618227" sldId="266"/>
            <ac:spMk id="2" creationId="{1AF33933-681C-5442-BEEE-99A2B1A03C8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25" creationId="{E0ADD163-FFD2-483D-9514-1B4A7AAAF5C7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33" creationId="{C09D7263-FCE7-4B75-8D3A-244078632527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67" creationId="{D669C905-B2CF-49B0-95D0-3E91B25A322A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68" creationId="{268769A0-E4AA-4067-97B8-B9269327A503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69" creationId="{97794B4D-CE87-411B-B0EB-89167F6354F6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73" creationId="{526752B6-9A58-41C1-97CF-33E72D85B44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76" creationId="{969763B1-80E6-4519-A465-7D3C0ECD7F4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77" creationId="{34743107-F0C5-4650-8C97-A28CB7E48456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78" creationId="{10F78EB0-5F19-42EE-A2CB-003BFA07974A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79" creationId="{F099E44D-D052-414F-9276-F6A282A2DE3A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80" creationId="{047A0DC1-7F81-436B-8124-9FAB1764EAC8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81" creationId="{FBEA609B-B3C1-4A6D-9A1D-7889257BCE3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82" creationId="{30A967FA-B129-4996-97B2-1FDAFAAA5873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83" creationId="{BA33B702-2C3E-4434-9DC4-F82B1DE85C4D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94" creationId="{54873D7B-692C-4B5D-8648-0B6A8B8B9C73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95" creationId="{41277350-2C3D-4860-976D-05791117310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96" creationId="{14F01F90-CDFF-4902-988A-691BCD3E4EB4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97" creationId="{E758C2D9-EA4B-4F1B-BF08-9BD109F9351E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98" creationId="{62007C24-2476-4843-A840-FD34A0B9B01D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99" creationId="{D5DFC272-1860-4BB0-B276-E3021DEE686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0" creationId="{3C4282F0-BC29-437C-99B0-40387BDD118A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1" creationId="{B6E1834A-3A2E-4D36-BFE6-ABDAA205471B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2" creationId="{2DFC6928-B922-4AE2-ABD4-49FA3EF80600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3" creationId="{B4CB665C-16FC-4000-95B1-A7AD19457195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5" creationId="{52D2B2E2-1B35-442F-8F76-471E42E38634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6" creationId="{A73A1D3B-7331-432A-A20C-0F3AEA443F8B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7" creationId="{922C8607-AA17-40DF-8504-E6503047ECA7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8" creationId="{0B4F3D7A-3D0E-4544-8DA4-64CC97B90D9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09" creationId="{DAA0D170-6D25-4C53-BBD5-70BB5058516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0" creationId="{7E361301-C509-48EB-BC73-2E31E5C33EC0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1" creationId="{5AFBEA64-A39D-4560-8392-E95FDB3D4D13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2" creationId="{5682C48B-92FB-4AFD-9DDC-2AA083A71836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3" creationId="{51AE2E97-AFA8-4C30-A659-C5BE920526D9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4" creationId="{5558011C-C0FE-4134-B325-B686E646912B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5" creationId="{DFB80E54-EF06-42C4-8331-E6D719726898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16" creationId="{3BC44A3F-CAFE-45CF-B421-6F87B91D3A9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25" creationId="{6DD985BF-BE8D-44F0-BC7A-9D8D383F3C25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26" creationId="{86BCE66A-7ECC-48EF-9FED-7569E4D6700F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27" creationId="{CC1147BE-8BD1-4D38-87E3-1A361A896417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28" creationId="{27DDC57A-9E1A-4923-AA09-77784B2FBBB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29" creationId="{DB44B023-6BED-4677-AB24-50133CEE73E4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0" creationId="{0E6D7C0C-A6D6-4636-A5EE-3D72A3CCD168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1" creationId="{8CD27353-161A-42E4-9212-7BB85C45E31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2" creationId="{EDDAF84A-0454-4EF2-ADEE-5B6A973C03B9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3" creationId="{5DA3F540-5391-4D14-9FD0-F1DB61C4479A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4" creationId="{9072AF43-25DA-45E0-8104-ACFC73C0AE0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5" creationId="{63ADB42E-B395-4643-B0A9-1FF0F6E6D37C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6" creationId="{8E277B57-333D-4DB7-85C2-56DF8D2E5C59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7" creationId="{5C6AD37E-B179-4203-AAEB-2C5EA6A7888F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8" creationId="{6F337DF2-B9FE-485F-866C-ADAAF12FB4AE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39" creationId="{824B31C3-8EFF-450D-A8C7-60B6B945CA42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0" creationId="{FE5423A1-BACD-4EC5-8222-ED21EACD2B45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1" creationId="{CD21B49A-C9B4-408C-B0E0-77C812A85DDB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2" creationId="{C703228E-6CD3-4AB7-8C5B-B2E9BC654BE5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3" creationId="{78C07B46-7582-4F38-8C90-5992AEEAF9DE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4" creationId="{6F45FD37-E9D0-4BD6-A0AE-1B8BC3FDF597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5" creationId="{B37C0483-B96E-4687-908B-9195537AE900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6" creationId="{AE85A77B-C646-45A6-9A57-3440E68158AD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7" creationId="{B26613E8-D76C-430B-A983-55C8433B1AA5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8" creationId="{7E406BCB-0485-4C00-909C-69EC1ED0C5AD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49" creationId="{8068D905-09E2-4ADE-8365-CC69DD42E559}"/>
          </ac:spMkLst>
        </pc:spChg>
        <pc:spChg chg="del mod">
          <ac:chgData name="Emmanuel Ren" userId="757b8aa8dab22915" providerId="LiveId" clId="{02F2788B-D53D-AD49-8A4C-A16E8C5021DA}" dt="2020-09-05T15:59:54.694" v="3045" actId="478"/>
          <ac:spMkLst>
            <pc:docMk/>
            <pc:sldMk cId="360618227" sldId="266"/>
            <ac:spMk id="152" creationId="{CCB628A5-FA1B-40C4-BB32-C6670D464D0E}"/>
          </ac:spMkLst>
        </pc:spChg>
        <pc:spChg chg="add 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53" creationId="{A72A0E03-B845-2F41-BDE7-AF28EF6A9CC7}"/>
          </ac:spMkLst>
        </pc:spChg>
        <pc:spChg chg="add mod">
          <ac:chgData name="Emmanuel Ren" userId="757b8aa8dab22915" providerId="LiveId" clId="{02F2788B-D53D-AD49-8A4C-A16E8C5021DA}" dt="2020-09-05T18:21:28.277" v="8678"/>
          <ac:spMkLst>
            <pc:docMk/>
            <pc:sldMk cId="360618227" sldId="266"/>
            <ac:spMk id="154" creationId="{E128B731-48A4-BC4F-8EC7-9E256D5A4F97}"/>
          </ac:spMkLst>
        </pc:spChg>
        <pc:spChg chg="del">
          <ac:chgData name="Emmanuel Ren" userId="757b8aa8dab22915" providerId="LiveId" clId="{02F2788B-D53D-AD49-8A4C-A16E8C5021DA}" dt="2020-09-05T15:59:57.774" v="3047" actId="478"/>
          <ac:spMkLst>
            <pc:docMk/>
            <pc:sldMk cId="360618227" sldId="266"/>
            <ac:spMk id="155" creationId="{F000D21B-E812-4C46-8A89-4973455AB00C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56" creationId="{462E6D6A-A50A-4B30-9B48-53332826DFBC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57" creationId="{370C0CD5-80DD-4995-B83B-D7FA354FA5D0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58" creationId="{0F878ECD-608B-4779-99AD-1EE9B7CB5D1F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59" creationId="{1AF784B0-D276-47E7-89B1-1C8B13FDD8B6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60" creationId="{87474FA4-7F2C-4482-B9E8-82B70A05F84D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61" creationId="{7FED0FF3-1330-49F4-B028-89CA1C3CA10C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62" creationId="{11D90243-4BD4-4C14-A093-9F508F81D890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63" creationId="{EB3F32A7-5827-4DC5-9426-D98DCCBEC474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64" creationId="{A2923205-BBA1-46BD-AD6F-8309C8B21AE3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65" creationId="{A8C4632E-A54B-4166-97E6-97A1A18BF067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74" creationId="{9DD144A7-1F8C-446D-8563-7080A8F1DCE0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75" creationId="{79E960B8-5C6F-4D60-A667-C61A665AD4E4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76" creationId="{BBC0834B-DE56-4564-B0A5-6EFA010238D3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77" creationId="{FB154547-9A9F-4C56-B597-3BED76ADA8B6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78" creationId="{4D874E05-7396-4E7D-BC59-6F4409093CF1}"/>
          </ac:spMkLst>
        </pc:spChg>
        <pc:spChg chg="mod">
          <ac:chgData name="Emmanuel Ren" userId="757b8aa8dab22915" providerId="LiveId" clId="{02F2788B-D53D-AD49-8A4C-A16E8C5021DA}" dt="2020-09-05T17:51:44.940" v="7441" actId="1076"/>
          <ac:spMkLst>
            <pc:docMk/>
            <pc:sldMk cId="360618227" sldId="266"/>
            <ac:spMk id="179" creationId="{648BFE41-4B41-4803-96F6-87731F2A394A}"/>
          </ac:spMkLst>
        </pc:spChg>
        <pc:spChg chg="del mod">
          <ac:chgData name="Emmanuel Ren" userId="757b8aa8dab22915" providerId="LiveId" clId="{02F2788B-D53D-AD49-8A4C-A16E8C5021DA}" dt="2020-09-05T15:59:55.385" v="3046" actId="478"/>
          <ac:spMkLst>
            <pc:docMk/>
            <pc:sldMk cId="360618227" sldId="266"/>
            <ac:spMk id="180" creationId="{ACBFAFCB-9332-430A-B696-35B826312F68}"/>
          </ac:spMkLst>
        </pc:spChg>
        <pc:spChg chg="add mod">
          <ac:chgData name="Emmanuel Ren" userId="757b8aa8dab22915" providerId="LiveId" clId="{02F2788B-D53D-AD49-8A4C-A16E8C5021DA}" dt="2020-09-05T18:21:57.581" v="8685"/>
          <ac:spMkLst>
            <pc:docMk/>
            <pc:sldMk cId="360618227" sldId="266"/>
            <ac:spMk id="181" creationId="{E3FF104D-7D46-854A-980C-E427215941B3}"/>
          </ac:spMkLst>
        </pc:spChg>
        <pc:cxnChg chg="add 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04" creationId="{8DC14533-D604-464E-93F5-CC805A7C72CE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17" creationId="{25BB7455-D775-4D34-BCEF-69D0B26DA627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18" creationId="{01F05D77-005F-42A2-B09F-E0DAEBCEAC06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19" creationId="{0881A8BD-4725-4D56-B7AA-B7955FC4D54C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20" creationId="{9600E647-39BD-4348-8B7D-A5945C5CDCAE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21" creationId="{6AFA4D03-EE11-4D63-AB82-CE8B9B967E20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22" creationId="{530751E9-ED1E-45CB-8891-74CEDC4B86A7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23" creationId="{C30CDAF5-81D8-4FDE-B3A6-FFCF9A53AE8D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24" creationId="{3274121F-DC29-49F4-A433-A9BFE7A28AD8}"/>
          </ac:cxnSpMkLst>
        </pc:cxnChg>
        <pc:cxnChg chg="add 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50" creationId="{56CF4271-C744-1747-BEE3-57C8FC82F5DA}"/>
          </ac:cxnSpMkLst>
        </pc:cxnChg>
        <pc:cxnChg chg="add 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51" creationId="{2B2C48F3-E556-094C-A741-A958C7AB29CB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66" creationId="{AD47B731-78F0-407D-9B13-1A43CE73CC23}"/>
          </ac:cxnSpMkLst>
        </pc:cxnChg>
        <pc:cxnChg chg="del mod">
          <ac:chgData name="Emmanuel Ren" userId="757b8aa8dab22915" providerId="LiveId" clId="{02F2788B-D53D-AD49-8A4C-A16E8C5021DA}" dt="2020-09-05T16:00:09.527" v="3054" actId="478"/>
          <ac:cxnSpMkLst>
            <pc:docMk/>
            <pc:sldMk cId="360618227" sldId="266"/>
            <ac:cxnSpMk id="167" creationId="{831B4B0C-DA33-46FA-964E-08E760703A7A}"/>
          </ac:cxnSpMkLst>
        </pc:cxnChg>
        <pc:cxnChg chg="del mod">
          <ac:chgData name="Emmanuel Ren" userId="757b8aa8dab22915" providerId="LiveId" clId="{02F2788B-D53D-AD49-8A4C-A16E8C5021DA}" dt="2020-09-05T16:00:07.965" v="3053" actId="478"/>
          <ac:cxnSpMkLst>
            <pc:docMk/>
            <pc:sldMk cId="360618227" sldId="266"/>
            <ac:cxnSpMk id="168" creationId="{6205EAD8-0680-41D1-8362-E8E7841C932E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69" creationId="{173A765F-6E04-4546-A20F-93BA6E7DCF36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70" creationId="{B3621EA0-9E15-4A6C-9B99-CB9AA5943564}"/>
          </ac:cxnSpMkLst>
        </pc:cxnChg>
        <pc:cxnChg chg="del">
          <ac:chgData name="Emmanuel Ren" userId="757b8aa8dab22915" providerId="LiveId" clId="{02F2788B-D53D-AD49-8A4C-A16E8C5021DA}" dt="2020-09-05T15:52:17.424" v="2996" actId="478"/>
          <ac:cxnSpMkLst>
            <pc:docMk/>
            <pc:sldMk cId="360618227" sldId="266"/>
            <ac:cxnSpMk id="171" creationId="{163CC4C7-E0B2-4DBE-AFE6-185BFD33AAF3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72" creationId="{5E0B512B-2D35-4D32-87B3-302D20920006}"/>
          </ac:cxnSpMkLst>
        </pc:cxnChg>
        <pc:cxnChg chg="mod">
          <ac:chgData name="Emmanuel Ren" userId="757b8aa8dab22915" providerId="LiveId" clId="{02F2788B-D53D-AD49-8A4C-A16E8C5021DA}" dt="2020-09-05T17:51:44.940" v="7441" actId="1076"/>
          <ac:cxnSpMkLst>
            <pc:docMk/>
            <pc:sldMk cId="360618227" sldId="266"/>
            <ac:cxnSpMk id="173" creationId="{50DBEA69-E4C2-4C0B-B204-9ACB1AE97250}"/>
          </ac:cxnSpMkLst>
        </pc:cxnChg>
      </pc:sldChg>
      <pc:sldChg chg="addSp delSp modSp mod">
        <pc:chgData name="Emmanuel Ren" userId="757b8aa8dab22915" providerId="LiveId" clId="{02F2788B-D53D-AD49-8A4C-A16E8C5021DA}" dt="2020-09-05T18:22:49.660" v="8719" actId="14100"/>
        <pc:sldMkLst>
          <pc:docMk/>
          <pc:sldMk cId="2143954789" sldId="267"/>
        </pc:sldMkLst>
        <pc:spChg chg="mod">
          <ac:chgData name="Emmanuel Ren" userId="757b8aa8dab22915" providerId="LiveId" clId="{02F2788B-D53D-AD49-8A4C-A16E8C5021DA}" dt="2020-09-05T18:22:49.660" v="8719" actId="14100"/>
          <ac:spMkLst>
            <pc:docMk/>
            <pc:sldMk cId="2143954789" sldId="267"/>
            <ac:spMk id="2" creationId="{78B398CF-4A9B-704B-83F6-F4B6AD5E5CCA}"/>
          </ac:spMkLst>
        </pc:spChg>
        <pc:spChg chg="del mod">
          <ac:chgData name="Emmanuel Ren" userId="757b8aa8dab22915" providerId="LiveId" clId="{02F2788B-D53D-AD49-8A4C-A16E8C5021DA}" dt="2020-09-05T18:03:46.636" v="7585" actId="478"/>
          <ac:spMkLst>
            <pc:docMk/>
            <pc:sldMk cId="2143954789" sldId="267"/>
            <ac:spMk id="3" creationId="{08D7C7AB-C782-F345-99A5-CBE8295CC33E}"/>
          </ac:spMkLst>
        </pc:spChg>
        <pc:spChg chg="add del mod">
          <ac:chgData name="Emmanuel Ren" userId="757b8aa8dab22915" providerId="LiveId" clId="{02F2788B-D53D-AD49-8A4C-A16E8C5021DA}" dt="2020-09-05T18:03:48.425" v="7586" actId="478"/>
          <ac:spMkLst>
            <pc:docMk/>
            <pc:sldMk cId="2143954789" sldId="267"/>
            <ac:spMk id="9" creationId="{6880469D-9A76-264C-B057-F06FB1D3F5B1}"/>
          </ac:spMkLst>
        </pc:spChg>
        <pc:spChg chg="add mod">
          <ac:chgData name="Emmanuel Ren" userId="757b8aa8dab22915" providerId="LiveId" clId="{02F2788B-D53D-AD49-8A4C-A16E8C5021DA}" dt="2020-09-05T18:07:16.353" v="7811" actId="1076"/>
          <ac:spMkLst>
            <pc:docMk/>
            <pc:sldMk cId="2143954789" sldId="267"/>
            <ac:spMk id="10" creationId="{AD137738-2D92-5A4A-8938-8971AE6F1B31}"/>
          </ac:spMkLst>
        </pc:spChg>
        <pc:spChg chg="add mod">
          <ac:chgData name="Emmanuel Ren" userId="757b8aa8dab22915" providerId="LiveId" clId="{02F2788B-D53D-AD49-8A4C-A16E8C5021DA}" dt="2020-09-05T18:08:04.645" v="7838" actId="313"/>
          <ac:spMkLst>
            <pc:docMk/>
            <pc:sldMk cId="2143954789" sldId="267"/>
            <ac:spMk id="11" creationId="{8EB5A9EC-7010-2C43-A9A5-132ECC2FDD4A}"/>
          </ac:spMkLst>
        </pc:spChg>
        <pc:spChg chg="mod">
          <ac:chgData name="Emmanuel Ren" userId="757b8aa8dab22915" providerId="LiveId" clId="{02F2788B-D53D-AD49-8A4C-A16E8C5021DA}" dt="2020-09-05T18:12:31.180" v="8361" actId="20577"/>
          <ac:spMkLst>
            <pc:docMk/>
            <pc:sldMk cId="2143954789" sldId="267"/>
            <ac:spMk id="13" creationId="{63135DC1-EEFD-0442-944C-78C26F552ED4}"/>
          </ac:spMkLst>
        </pc:spChg>
        <pc:spChg chg="mod">
          <ac:chgData name="Emmanuel Ren" userId="757b8aa8dab22915" providerId="LiveId" clId="{02F2788B-D53D-AD49-8A4C-A16E8C5021DA}" dt="2020-09-05T18:07:08.626" v="7810"/>
          <ac:spMkLst>
            <pc:docMk/>
            <pc:sldMk cId="2143954789" sldId="267"/>
            <ac:spMk id="16" creationId="{EC72016C-1EAF-774A-B0E8-30B3B843FAEA}"/>
          </ac:spMkLst>
        </pc:spChg>
        <pc:spChg chg="mod">
          <ac:chgData name="Emmanuel Ren" userId="757b8aa8dab22915" providerId="LiveId" clId="{02F2788B-D53D-AD49-8A4C-A16E8C5021DA}" dt="2020-09-05T18:07:08.626" v="7810"/>
          <ac:spMkLst>
            <pc:docMk/>
            <pc:sldMk cId="2143954789" sldId="267"/>
            <ac:spMk id="17" creationId="{745BEA20-14F8-DE4B-8198-978668DCDFA1}"/>
          </ac:spMkLst>
        </pc:spChg>
        <pc:spChg chg="add mod">
          <ac:chgData name="Emmanuel Ren" userId="757b8aa8dab22915" providerId="LiveId" clId="{02F2788B-D53D-AD49-8A4C-A16E8C5021DA}" dt="2020-09-05T18:14:04.207" v="8486" actId="1076"/>
          <ac:spMkLst>
            <pc:docMk/>
            <pc:sldMk cId="2143954789" sldId="267"/>
            <ac:spMk id="19" creationId="{A2C7D4C1-C3C3-1A4D-950E-87251547DACE}"/>
          </ac:spMkLst>
        </pc:spChg>
        <pc:spChg chg="add del mod">
          <ac:chgData name="Emmanuel Ren" userId="757b8aa8dab22915" providerId="LiveId" clId="{02F2788B-D53D-AD49-8A4C-A16E8C5021DA}" dt="2020-09-05T18:22:09.516" v="8687" actId="478"/>
          <ac:spMkLst>
            <pc:docMk/>
            <pc:sldMk cId="2143954789" sldId="267"/>
            <ac:spMk id="20" creationId="{6BC4B056-F7CB-5C44-9979-AD55A22B889D}"/>
          </ac:spMkLst>
        </pc:spChg>
        <pc:spChg chg="add mod">
          <ac:chgData name="Emmanuel Ren" userId="757b8aa8dab22915" providerId="LiveId" clId="{02F2788B-D53D-AD49-8A4C-A16E8C5021DA}" dt="2020-09-05T18:22:43.714" v="8716" actId="1076"/>
          <ac:spMkLst>
            <pc:docMk/>
            <pc:sldMk cId="2143954789" sldId="267"/>
            <ac:spMk id="21" creationId="{58647470-7E33-2D4E-83F4-641792DEAF81}"/>
          </ac:spMkLst>
        </pc:spChg>
        <pc:grpChg chg="add mod">
          <ac:chgData name="Emmanuel Ren" userId="757b8aa8dab22915" providerId="LiveId" clId="{02F2788B-D53D-AD49-8A4C-A16E8C5021DA}" dt="2020-09-05T18:07:08.626" v="7810"/>
          <ac:grpSpMkLst>
            <pc:docMk/>
            <pc:sldMk cId="2143954789" sldId="267"/>
            <ac:grpSpMk id="12" creationId="{48DB808A-A1F0-3447-A8CD-6491EE376579}"/>
          </ac:grpSpMkLst>
        </pc:grpChg>
        <pc:grpChg chg="mod">
          <ac:chgData name="Emmanuel Ren" userId="757b8aa8dab22915" providerId="LiveId" clId="{02F2788B-D53D-AD49-8A4C-A16E8C5021DA}" dt="2020-09-05T18:07:08.626" v="7810"/>
          <ac:grpSpMkLst>
            <pc:docMk/>
            <pc:sldMk cId="2143954789" sldId="267"/>
            <ac:grpSpMk id="14" creationId="{B81DE9EE-B6F5-3F46-9C67-661742C059F6}"/>
          </ac:grpSpMkLst>
        </pc:grpChg>
        <pc:graphicFrameChg chg="add mod modGraphic">
          <ac:chgData name="Emmanuel Ren" userId="757b8aa8dab22915" providerId="LiveId" clId="{02F2788B-D53D-AD49-8A4C-A16E8C5021DA}" dt="2020-09-05T18:07:16.353" v="7811" actId="1076"/>
          <ac:graphicFrameMkLst>
            <pc:docMk/>
            <pc:sldMk cId="2143954789" sldId="267"/>
            <ac:graphicFrameMk id="7" creationId="{C877E10A-AB1A-AA4A-AD46-B121A681EEC6}"/>
          </ac:graphicFrameMkLst>
        </pc:graphicFrameChg>
        <pc:picChg chg="del">
          <ac:chgData name="Emmanuel Ren" userId="757b8aa8dab22915" providerId="LiveId" clId="{02F2788B-D53D-AD49-8A4C-A16E8C5021DA}" dt="2020-09-05T17:57:45.819" v="7449" actId="478"/>
          <ac:picMkLst>
            <pc:docMk/>
            <pc:sldMk cId="2143954789" sldId="267"/>
            <ac:picMk id="5" creationId="{FF0CBFBC-7CA8-D747-98A9-61741BF31CA6}"/>
          </ac:picMkLst>
        </pc:picChg>
        <pc:picChg chg="add mod">
          <ac:chgData name="Emmanuel Ren" userId="757b8aa8dab22915" providerId="LiveId" clId="{02F2788B-D53D-AD49-8A4C-A16E8C5021DA}" dt="2020-09-05T18:07:16.353" v="7811" actId="1076"/>
          <ac:picMkLst>
            <pc:docMk/>
            <pc:sldMk cId="2143954789" sldId="267"/>
            <ac:picMk id="6" creationId="{39B8D0D1-7393-DC4C-9B1C-AE26C1FAFFA2}"/>
          </ac:picMkLst>
        </pc:picChg>
        <pc:picChg chg="mod">
          <ac:chgData name="Emmanuel Ren" userId="757b8aa8dab22915" providerId="LiveId" clId="{02F2788B-D53D-AD49-8A4C-A16E8C5021DA}" dt="2020-09-05T18:07:08.626" v="7810"/>
          <ac:picMkLst>
            <pc:docMk/>
            <pc:sldMk cId="2143954789" sldId="267"/>
            <ac:picMk id="18" creationId="{689B1B86-A992-4E4D-835E-06DBC4A71A39}"/>
          </ac:picMkLst>
        </pc:picChg>
        <pc:cxnChg chg="mod">
          <ac:chgData name="Emmanuel Ren" userId="757b8aa8dab22915" providerId="LiveId" clId="{02F2788B-D53D-AD49-8A4C-A16E8C5021DA}" dt="2020-09-05T18:07:08.626" v="7810"/>
          <ac:cxnSpMkLst>
            <pc:docMk/>
            <pc:sldMk cId="2143954789" sldId="267"/>
            <ac:cxnSpMk id="15" creationId="{EAC2129D-0EB4-2040-84EB-E9E77CB9A634}"/>
          </ac:cxnSpMkLst>
        </pc:cxnChg>
      </pc:sldChg>
      <pc:sldChg chg="modSp del">
        <pc:chgData name="Emmanuel Ren" userId="757b8aa8dab22915" providerId="LiveId" clId="{02F2788B-D53D-AD49-8A4C-A16E8C5021DA}" dt="2020-09-05T18:17:58.313" v="8602" actId="2696"/>
        <pc:sldMkLst>
          <pc:docMk/>
          <pc:sldMk cId="1010049054" sldId="268"/>
        </pc:sldMkLst>
        <pc:spChg chg="mod">
          <ac:chgData name="Emmanuel Ren" userId="757b8aa8dab22915" providerId="LiveId" clId="{02F2788B-D53D-AD49-8A4C-A16E8C5021DA}" dt="2020-09-05T15:46:13.098" v="2940" actId="207"/>
          <ac:spMkLst>
            <pc:docMk/>
            <pc:sldMk cId="1010049054" sldId="268"/>
            <ac:spMk id="2" creationId="{53145365-488C-E745-ADAA-B0185879271D}"/>
          </ac:spMkLst>
        </pc:spChg>
        <pc:spChg chg="mod">
          <ac:chgData name="Emmanuel Ren" userId="757b8aa8dab22915" providerId="LiveId" clId="{02F2788B-D53D-AD49-8A4C-A16E8C5021DA}" dt="2020-09-05T15:46:11.230" v="2939" actId="207"/>
          <ac:spMkLst>
            <pc:docMk/>
            <pc:sldMk cId="1010049054" sldId="268"/>
            <ac:spMk id="3" creationId="{55AA089D-712F-5445-9137-ECC5DF486CAD}"/>
          </ac:spMkLst>
        </pc:spChg>
      </pc:sldChg>
      <pc:sldChg chg="addSp modSp mod">
        <pc:chgData name="Emmanuel Ren" userId="757b8aa8dab22915" providerId="LiveId" clId="{02F2788B-D53D-AD49-8A4C-A16E8C5021DA}" dt="2020-09-05T18:24:59.391" v="8786" actId="1076"/>
        <pc:sldMkLst>
          <pc:docMk/>
          <pc:sldMk cId="3417379906" sldId="269"/>
        </pc:sldMkLst>
        <pc:spChg chg="mod">
          <ac:chgData name="Emmanuel Ren" userId="757b8aa8dab22915" providerId="LiveId" clId="{02F2788B-D53D-AD49-8A4C-A16E8C5021DA}" dt="2020-09-05T18:24:56.267" v="8785" actId="14100"/>
          <ac:spMkLst>
            <pc:docMk/>
            <pc:sldMk cId="3417379906" sldId="269"/>
            <ac:spMk id="2" creationId="{8986574F-0F03-8341-B354-4BE0CE2575FD}"/>
          </ac:spMkLst>
        </pc:spChg>
        <pc:spChg chg="mod">
          <ac:chgData name="Emmanuel Ren" userId="757b8aa8dab22915" providerId="LiveId" clId="{02F2788B-D53D-AD49-8A4C-A16E8C5021DA}" dt="2020-09-05T18:24:59.391" v="8786" actId="1076"/>
          <ac:spMkLst>
            <pc:docMk/>
            <pc:sldMk cId="3417379906" sldId="269"/>
            <ac:spMk id="3" creationId="{FCB9CD4F-7445-3C4E-A8B2-0D07258BF266}"/>
          </ac:spMkLst>
        </pc:spChg>
        <pc:spChg chg="add mod">
          <ac:chgData name="Emmanuel Ren" userId="757b8aa8dab22915" providerId="LiveId" clId="{02F2788B-D53D-AD49-8A4C-A16E8C5021DA}" dt="2020-09-05T18:24:52.900" v="8783" actId="1076"/>
          <ac:spMkLst>
            <pc:docMk/>
            <pc:sldMk cId="3417379906" sldId="269"/>
            <ac:spMk id="4" creationId="{A1DB8BCB-32B6-3643-94C5-AB198E023621}"/>
          </ac:spMkLst>
        </pc:spChg>
      </pc:sldChg>
      <pc:sldChg chg="addSp delSp modSp mod">
        <pc:chgData name="Emmanuel Ren" userId="757b8aa8dab22915" providerId="LiveId" clId="{02F2788B-D53D-AD49-8A4C-A16E8C5021DA}" dt="2020-09-05T18:20:47.642" v="8668" actId="14100"/>
        <pc:sldMkLst>
          <pc:docMk/>
          <pc:sldMk cId="3227664561" sldId="270"/>
        </pc:sldMkLst>
        <pc:spChg chg="mod">
          <ac:chgData name="Emmanuel Ren" userId="757b8aa8dab22915" providerId="LiveId" clId="{02F2788B-D53D-AD49-8A4C-A16E8C5021DA}" dt="2020-09-05T18:20:47.642" v="8668" actId="14100"/>
          <ac:spMkLst>
            <pc:docMk/>
            <pc:sldMk cId="3227664561" sldId="270"/>
            <ac:spMk id="2" creationId="{5646B5C5-E8DA-4A7F-B143-5DB5578D2A71}"/>
          </ac:spMkLst>
        </pc:spChg>
        <pc:spChg chg="del mod">
          <ac:chgData name="Emmanuel Ren" userId="757b8aa8dab22915" providerId="LiveId" clId="{02F2788B-D53D-AD49-8A4C-A16E8C5021DA}" dt="2020-09-05T16:27:33.121" v="3968" actId="478"/>
          <ac:spMkLst>
            <pc:docMk/>
            <pc:sldMk cId="3227664561" sldId="270"/>
            <ac:spMk id="3" creationId="{D7E03D8F-562E-4860-BB88-D65ACBC55293}"/>
          </ac:spMkLst>
        </pc:spChg>
        <pc:spChg chg="mod">
          <ac:chgData name="Emmanuel Ren" userId="757b8aa8dab22915" providerId="LiveId" clId="{02F2788B-D53D-AD49-8A4C-A16E8C5021DA}" dt="2020-09-05T16:29:33.531" v="4090" actId="1076"/>
          <ac:spMkLst>
            <pc:docMk/>
            <pc:sldMk cId="3227664561" sldId="270"/>
            <ac:spMk id="4" creationId="{B53B1E7B-BBB1-4586-9951-BE4377EB6A96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5" creationId="{FB1DD4EA-1D0F-4169-AA8D-0019FBEE3DF8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6" creationId="{7EBBA5C5-CCC1-4D51-8C1D-F432A6FB93E3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12" creationId="{F6F1345C-7BEB-482B-A7DF-3982A2EB792F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13" creationId="{1B896994-2EC9-4A48-84BA-AA998EB54EBB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14" creationId="{E204D8EE-BF2A-4A78-8302-0A15FD81773A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0" creationId="{5805BD91-2ED4-467C-B3DB-332FD6CB2506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1" creationId="{C1A3B1F0-ACCD-4F19-A1D6-44E5139387BB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2" creationId="{042628DA-20A8-4725-B90B-3F3EC00B3952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3" creationId="{3E640837-4235-4DE4-82C1-B4C2BDFF9942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4" creationId="{D472560B-65A2-4491-99FE-E168666D692A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7" creationId="{3D847EFA-4D84-46B5-B150-FE22244942D7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8" creationId="{17FFA0A8-97C8-4E4F-8EBD-9DA81F7A63E4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29" creationId="{92B8D23B-FE53-4991-B750-77EF27FADDD0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32" creationId="{D528DC86-6FD2-473C-A89D-26822D33A527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35" creationId="{703C1C55-915E-4B20-BC5D-44B2B8DFF6E6}"/>
          </ac:spMkLst>
        </pc:spChg>
        <pc:spChg chg="mod">
          <ac:chgData name="Emmanuel Ren" userId="757b8aa8dab22915" providerId="LiveId" clId="{02F2788B-D53D-AD49-8A4C-A16E8C5021DA}" dt="2020-09-05T16:27:44.217" v="3969" actId="1076"/>
          <ac:spMkLst>
            <pc:docMk/>
            <pc:sldMk cId="3227664561" sldId="270"/>
            <ac:spMk id="36" creationId="{65AB19F8-84EF-4CB8-A6AE-68BC94C29F0C}"/>
          </ac:spMkLst>
        </pc:spChg>
        <pc:spChg chg="add del mod">
          <ac:chgData name="Emmanuel Ren" userId="757b8aa8dab22915" providerId="LiveId" clId="{02F2788B-D53D-AD49-8A4C-A16E8C5021DA}" dt="2020-09-05T16:27:33.121" v="3968" actId="478"/>
          <ac:spMkLst>
            <pc:docMk/>
            <pc:sldMk cId="3227664561" sldId="270"/>
            <ac:spMk id="51" creationId="{8B98FC63-60AC-5045-98F4-A495B05CF75D}"/>
          </ac:spMkLst>
        </pc:spChg>
        <pc:spChg chg="add del mod">
          <ac:chgData name="Emmanuel Ren" userId="757b8aa8dab22915" providerId="LiveId" clId="{02F2788B-D53D-AD49-8A4C-A16E8C5021DA}" dt="2020-09-05T16:27:33.121" v="3968" actId="478"/>
          <ac:spMkLst>
            <pc:docMk/>
            <pc:sldMk cId="3227664561" sldId="270"/>
            <ac:spMk id="52" creationId="{95D1C50A-F524-6647-B7B2-BAAD520EE77F}"/>
          </ac:spMkLst>
        </pc:spChg>
        <pc:spChg chg="mod">
          <ac:chgData name="Emmanuel Ren" userId="757b8aa8dab22915" providerId="LiveId" clId="{02F2788B-D53D-AD49-8A4C-A16E8C5021DA}" dt="2020-09-05T16:35:06.668" v="4544" actId="20577"/>
          <ac:spMkLst>
            <pc:docMk/>
            <pc:sldMk cId="3227664561" sldId="270"/>
            <ac:spMk id="54" creationId="{1B6E056C-91F0-8B47-B48D-9CA809A082C8}"/>
          </ac:spMkLst>
        </pc:spChg>
        <pc:spChg chg="mod">
          <ac:chgData name="Emmanuel Ren" userId="757b8aa8dab22915" providerId="LiveId" clId="{02F2788B-D53D-AD49-8A4C-A16E8C5021DA}" dt="2020-09-05T16:24:51.066" v="3665"/>
          <ac:spMkLst>
            <pc:docMk/>
            <pc:sldMk cId="3227664561" sldId="270"/>
            <ac:spMk id="57" creationId="{4E3AEFC7-C9B0-4346-B0F7-566B4C4DD36B}"/>
          </ac:spMkLst>
        </pc:spChg>
        <pc:spChg chg="mod">
          <ac:chgData name="Emmanuel Ren" userId="757b8aa8dab22915" providerId="LiveId" clId="{02F2788B-D53D-AD49-8A4C-A16E8C5021DA}" dt="2020-09-05T16:24:51.066" v="3665"/>
          <ac:spMkLst>
            <pc:docMk/>
            <pc:sldMk cId="3227664561" sldId="270"/>
            <ac:spMk id="58" creationId="{A6A03E50-DF8C-8641-B5A0-0300CB74F134}"/>
          </ac:spMkLst>
        </pc:spChg>
        <pc:spChg chg="add mod">
          <ac:chgData name="Emmanuel Ren" userId="757b8aa8dab22915" providerId="LiveId" clId="{02F2788B-D53D-AD49-8A4C-A16E8C5021DA}" dt="2020-09-05T18:20:42.198" v="8666"/>
          <ac:spMkLst>
            <pc:docMk/>
            <pc:sldMk cId="3227664561" sldId="270"/>
            <ac:spMk id="60" creationId="{E1F5D281-4C8B-064C-8EB3-8DFC850A2134}"/>
          </ac:spMkLst>
        </pc:spChg>
        <pc:grpChg chg="add mod">
          <ac:chgData name="Emmanuel Ren" userId="757b8aa8dab22915" providerId="LiveId" clId="{02F2788B-D53D-AD49-8A4C-A16E8C5021DA}" dt="2020-09-05T16:27:54.430" v="3971" actId="1076"/>
          <ac:grpSpMkLst>
            <pc:docMk/>
            <pc:sldMk cId="3227664561" sldId="270"/>
            <ac:grpSpMk id="53" creationId="{7D8EA0A6-FBD7-DB44-AAB4-89565248AAD9}"/>
          </ac:grpSpMkLst>
        </pc:grpChg>
        <pc:grpChg chg="mod">
          <ac:chgData name="Emmanuel Ren" userId="757b8aa8dab22915" providerId="LiveId" clId="{02F2788B-D53D-AD49-8A4C-A16E8C5021DA}" dt="2020-09-05T16:24:51.066" v="3665"/>
          <ac:grpSpMkLst>
            <pc:docMk/>
            <pc:sldMk cId="3227664561" sldId="270"/>
            <ac:grpSpMk id="55" creationId="{A33E1C78-9B4D-1E43-A01B-27CAFD3DA25D}"/>
          </ac:grpSpMkLst>
        </pc:grpChg>
        <pc:picChg chg="mod">
          <ac:chgData name="Emmanuel Ren" userId="757b8aa8dab22915" providerId="LiveId" clId="{02F2788B-D53D-AD49-8A4C-A16E8C5021DA}" dt="2020-09-05T16:27:44.217" v="3969" actId="1076"/>
          <ac:picMkLst>
            <pc:docMk/>
            <pc:sldMk cId="3227664561" sldId="270"/>
            <ac:picMk id="17" creationId="{FB1E2C3E-3638-414B-BA8E-5CF119CA9D15}"/>
          </ac:picMkLst>
        </pc:picChg>
        <pc:picChg chg="mod">
          <ac:chgData name="Emmanuel Ren" userId="757b8aa8dab22915" providerId="LiveId" clId="{02F2788B-D53D-AD49-8A4C-A16E8C5021DA}" dt="2020-09-05T16:24:51.066" v="3665"/>
          <ac:picMkLst>
            <pc:docMk/>
            <pc:sldMk cId="3227664561" sldId="270"/>
            <ac:picMk id="59" creationId="{7AD2F1CB-8E96-1547-AF10-578FFDB01FB3}"/>
          </ac:picMkLst>
        </pc:pic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7" creationId="{B0EB0D75-6105-42C2-9CBB-0575E07C4293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8" creationId="{6C23CB9D-3525-414D-92B3-3DF091AC57BA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9" creationId="{B08D9EDF-AC2F-4D8F-BFA3-70292C60FEB0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10" creationId="{371941A1-FFDE-479F-8B74-EAD942BC0875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11" creationId="{27E01E79-156D-4C45-B31D-309CE8CE8AAE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15" creationId="{12A94B1F-B6D7-4500-83C2-3D3968C63E8B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19" creationId="{19C8B3E8-2A0B-4DFC-8812-5CFC7058DE6C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25" creationId="{70CE3C5F-F8F1-4D1E-8FE8-42B5339B279D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26" creationId="{FA4289C3-B52E-49E1-B741-6C0ABAC03735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30" creationId="{DA94D090-F827-4576-8875-49655BB5306C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31" creationId="{340CB13F-5C14-49FA-ADE2-37CA1DDD6726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33" creationId="{F2CBC02F-3FA0-4E5D-AFDD-6FCC2B5E1EA3}"/>
          </ac:cxnSpMkLst>
        </pc:cxnChg>
        <pc:cxnChg chg="mod">
          <ac:chgData name="Emmanuel Ren" userId="757b8aa8dab22915" providerId="LiveId" clId="{02F2788B-D53D-AD49-8A4C-A16E8C5021DA}" dt="2020-09-05T16:27:44.217" v="3969" actId="1076"/>
          <ac:cxnSpMkLst>
            <pc:docMk/>
            <pc:sldMk cId="3227664561" sldId="270"/>
            <ac:cxnSpMk id="34" creationId="{1AF1FE6D-8BC8-475F-AC7E-D7700DFC81B3}"/>
          </ac:cxnSpMkLst>
        </pc:cxnChg>
        <pc:cxnChg chg="add del">
          <ac:chgData name="Emmanuel Ren" userId="757b8aa8dab22915" providerId="LiveId" clId="{02F2788B-D53D-AD49-8A4C-A16E8C5021DA}" dt="2020-09-05T13:40:02.602" v="2386" actId="11529"/>
          <ac:cxnSpMkLst>
            <pc:docMk/>
            <pc:sldMk cId="3227664561" sldId="270"/>
            <ac:cxnSpMk id="50" creationId="{FF36AAE2-71F4-AB43-96F6-99E872B7FC72}"/>
          </ac:cxnSpMkLst>
        </pc:cxnChg>
        <pc:cxnChg chg="mod">
          <ac:chgData name="Emmanuel Ren" userId="757b8aa8dab22915" providerId="LiveId" clId="{02F2788B-D53D-AD49-8A4C-A16E8C5021DA}" dt="2020-09-05T16:24:51.066" v="3665"/>
          <ac:cxnSpMkLst>
            <pc:docMk/>
            <pc:sldMk cId="3227664561" sldId="270"/>
            <ac:cxnSpMk id="56" creationId="{FA182E38-2C53-984D-A07B-0540A5664F83}"/>
          </ac:cxnSpMkLst>
        </pc:cxnChg>
      </pc:sldChg>
      <pc:sldChg chg="modSp del">
        <pc:chgData name="Emmanuel Ren" userId="757b8aa8dab22915" providerId="LiveId" clId="{02F2788B-D53D-AD49-8A4C-A16E8C5021DA}" dt="2020-09-05T18:17:54.945" v="8601" actId="2696"/>
        <pc:sldMkLst>
          <pc:docMk/>
          <pc:sldMk cId="3086123777" sldId="271"/>
        </pc:sldMkLst>
        <pc:spChg chg="mod">
          <ac:chgData name="Emmanuel Ren" userId="757b8aa8dab22915" providerId="LiveId" clId="{02F2788B-D53D-AD49-8A4C-A16E8C5021DA}" dt="2020-09-05T15:46:04.910" v="2937" actId="207"/>
          <ac:spMkLst>
            <pc:docMk/>
            <pc:sldMk cId="3086123777" sldId="271"/>
            <ac:spMk id="2" creationId="{E74229E5-DDB5-7548-B6BF-662ED37983EC}"/>
          </ac:spMkLst>
        </pc:spChg>
        <pc:spChg chg="mod">
          <ac:chgData name="Emmanuel Ren" userId="757b8aa8dab22915" providerId="LiveId" clId="{02F2788B-D53D-AD49-8A4C-A16E8C5021DA}" dt="2020-09-05T15:46:07.310" v="2938" actId="207"/>
          <ac:spMkLst>
            <pc:docMk/>
            <pc:sldMk cId="3086123777" sldId="271"/>
            <ac:spMk id="3" creationId="{0E546214-342A-5649-9348-0A14413DAE7F}"/>
          </ac:spMkLst>
        </pc:spChg>
      </pc:sldChg>
      <pc:sldChg chg="modSp mod">
        <pc:chgData name="Emmanuel Ren" userId="757b8aa8dab22915" providerId="LiveId" clId="{02F2788B-D53D-AD49-8A4C-A16E8C5021DA}" dt="2020-09-05T18:33:12.356" v="9619" actId="207"/>
        <pc:sldMkLst>
          <pc:docMk/>
          <pc:sldMk cId="3097171963" sldId="272"/>
        </pc:sldMkLst>
        <pc:spChg chg="mod">
          <ac:chgData name="Emmanuel Ren" userId="757b8aa8dab22915" providerId="LiveId" clId="{02F2788B-D53D-AD49-8A4C-A16E8C5021DA}" dt="2020-09-05T18:18:50.703" v="8614" actId="20577"/>
          <ac:spMkLst>
            <pc:docMk/>
            <pc:sldMk cId="3097171963" sldId="272"/>
            <ac:spMk id="2" creationId="{AB8B25C5-3CA9-674D-BD51-EC21EDA76D9B}"/>
          </ac:spMkLst>
        </pc:spChg>
        <pc:spChg chg="mod">
          <ac:chgData name="Emmanuel Ren" userId="757b8aa8dab22915" providerId="LiveId" clId="{02F2788B-D53D-AD49-8A4C-A16E8C5021DA}" dt="2020-09-05T18:33:12.356" v="9619" actId="207"/>
          <ac:spMkLst>
            <pc:docMk/>
            <pc:sldMk cId="3097171963" sldId="272"/>
            <ac:spMk id="3" creationId="{00237E2C-F3C4-0040-A731-17F169D304F5}"/>
          </ac:spMkLst>
        </pc:spChg>
      </pc:sldChg>
      <pc:sldChg chg="modSp del">
        <pc:chgData name="Emmanuel Ren" userId="757b8aa8dab22915" providerId="LiveId" clId="{02F2788B-D53D-AD49-8A4C-A16E8C5021DA}" dt="2020-09-05T18:12:45.233" v="8362" actId="2696"/>
        <pc:sldMkLst>
          <pc:docMk/>
          <pc:sldMk cId="1727459169" sldId="273"/>
        </pc:sldMkLst>
        <pc:spChg chg="mod">
          <ac:chgData name="Emmanuel Ren" userId="757b8aa8dab22915" providerId="LiveId" clId="{02F2788B-D53D-AD49-8A4C-A16E8C5021DA}" dt="2020-09-05T15:46:30.335" v="2944" actId="207"/>
          <ac:spMkLst>
            <pc:docMk/>
            <pc:sldMk cId="1727459169" sldId="273"/>
            <ac:spMk id="2" creationId="{6EA374B7-4E49-A44D-8D84-AB7BC4B95A7A}"/>
          </ac:spMkLst>
        </pc:spChg>
        <pc:spChg chg="mod">
          <ac:chgData name="Emmanuel Ren" userId="757b8aa8dab22915" providerId="LiveId" clId="{02F2788B-D53D-AD49-8A4C-A16E8C5021DA}" dt="2020-09-05T15:46:31.990" v="2945" actId="207"/>
          <ac:spMkLst>
            <pc:docMk/>
            <pc:sldMk cId="1727459169" sldId="273"/>
            <ac:spMk id="3" creationId="{8FC6D4A4-953C-5E46-86F3-82527CFA0806}"/>
          </ac:spMkLst>
        </pc:spChg>
      </pc:sldChg>
      <pc:sldChg chg="del">
        <pc:chgData name="Emmanuel Ren" userId="757b8aa8dab22915" providerId="LiveId" clId="{02F2788B-D53D-AD49-8A4C-A16E8C5021DA}" dt="2020-09-05T15:36:15.232" v="2737" actId="2696"/>
        <pc:sldMkLst>
          <pc:docMk/>
          <pc:sldMk cId="3470598287" sldId="274"/>
        </pc:sldMkLst>
      </pc:sldChg>
      <pc:sldChg chg="addSp delSp modSp mod ord">
        <pc:chgData name="Emmanuel Ren" userId="757b8aa8dab22915" providerId="LiveId" clId="{02F2788B-D53D-AD49-8A4C-A16E8C5021DA}" dt="2020-09-05T18:23:21.193" v="8728" actId="27636"/>
        <pc:sldMkLst>
          <pc:docMk/>
          <pc:sldMk cId="767920865" sldId="275"/>
        </pc:sldMkLst>
        <pc:spChg chg="mod">
          <ac:chgData name="Emmanuel Ren" userId="757b8aa8dab22915" providerId="LiveId" clId="{02F2788B-D53D-AD49-8A4C-A16E8C5021DA}" dt="2020-09-05T15:58:09.115" v="3034" actId="1076"/>
          <ac:spMkLst>
            <pc:docMk/>
            <pc:sldMk cId="767920865" sldId="275"/>
            <ac:spMk id="7" creationId="{3ACA0CD5-44EC-4BD6-9D94-BAD8FE228E25}"/>
          </ac:spMkLst>
        </pc:spChg>
        <pc:spChg chg="add del mod">
          <ac:chgData name="Emmanuel Ren" userId="757b8aa8dab22915" providerId="LiveId" clId="{02F2788B-D53D-AD49-8A4C-A16E8C5021DA}" dt="2020-09-05T10:57:47.762" v="1963" actId="478"/>
          <ac:spMkLst>
            <pc:docMk/>
            <pc:sldMk cId="767920865" sldId="275"/>
            <ac:spMk id="9" creationId="{FFC4A2DD-AAEB-414A-9D23-7034F330B66B}"/>
          </ac:spMkLst>
        </pc:spChg>
        <pc:spChg chg="del mod">
          <ac:chgData name="Emmanuel Ren" userId="757b8aa8dab22915" providerId="LiveId" clId="{02F2788B-D53D-AD49-8A4C-A16E8C5021DA}" dt="2020-09-05T10:52:52.613" v="1874" actId="478"/>
          <ac:spMkLst>
            <pc:docMk/>
            <pc:sldMk cId="767920865" sldId="275"/>
            <ac:spMk id="11" creationId="{A61FD1F3-1193-4B2F-A724-F0ABCDAD8CE7}"/>
          </ac:spMkLst>
        </pc:spChg>
        <pc:spChg chg="del mod">
          <ac:chgData name="Emmanuel Ren" userId="757b8aa8dab22915" providerId="LiveId" clId="{02F2788B-D53D-AD49-8A4C-A16E8C5021DA}" dt="2020-09-05T10:52:47.634" v="1872" actId="478"/>
          <ac:spMkLst>
            <pc:docMk/>
            <pc:sldMk cId="767920865" sldId="275"/>
            <ac:spMk id="13" creationId="{E06621C1-490A-4E61-9C21-295486FD61B2}"/>
          </ac:spMkLst>
        </pc:spChg>
        <pc:spChg chg="del mod">
          <ac:chgData name="Emmanuel Ren" userId="757b8aa8dab22915" providerId="LiveId" clId="{02F2788B-D53D-AD49-8A4C-A16E8C5021DA}" dt="2020-09-05T10:46:44.738" v="1590" actId="478"/>
          <ac:spMkLst>
            <pc:docMk/>
            <pc:sldMk cId="767920865" sldId="275"/>
            <ac:spMk id="15" creationId="{3B2427BF-B578-4F3A-A721-E03B171C0807}"/>
          </ac:spMkLst>
        </pc:spChg>
        <pc:spChg chg="add del mod">
          <ac:chgData name="Emmanuel Ren" userId="757b8aa8dab22915" providerId="LiveId" clId="{02F2788B-D53D-AD49-8A4C-A16E8C5021DA}" dt="2020-09-05T10:47:46.845" v="1605" actId="164"/>
          <ac:spMkLst>
            <pc:docMk/>
            <pc:sldMk cId="767920865" sldId="275"/>
            <ac:spMk id="16" creationId="{04AA3690-391D-1E45-8A16-6FC067B97969}"/>
          </ac:spMkLst>
        </pc:spChg>
        <pc:spChg chg="add del mod">
          <ac:chgData name="Emmanuel Ren" userId="757b8aa8dab22915" providerId="LiveId" clId="{02F2788B-D53D-AD49-8A4C-A16E8C5021DA}" dt="2020-09-05T10:52:49.467" v="1873" actId="478"/>
          <ac:spMkLst>
            <pc:docMk/>
            <pc:sldMk cId="767920865" sldId="275"/>
            <ac:spMk id="18" creationId="{FB7CF9B5-EEFD-A04F-BD24-56110A3411E4}"/>
          </ac:spMkLst>
        </pc:spChg>
        <pc:spChg chg="add mod">
          <ac:chgData name="Emmanuel Ren" userId="757b8aa8dab22915" providerId="LiveId" clId="{02F2788B-D53D-AD49-8A4C-A16E8C5021DA}" dt="2020-09-05T10:47:54.073" v="1607" actId="164"/>
          <ac:spMkLst>
            <pc:docMk/>
            <pc:sldMk cId="767920865" sldId="275"/>
            <ac:spMk id="20" creationId="{0B183B64-64E4-EE45-AA01-A3DF8B21B5E7}"/>
          </ac:spMkLst>
        </pc:spChg>
        <pc:spChg chg="add mod">
          <ac:chgData name="Emmanuel Ren" userId="757b8aa8dab22915" providerId="LiveId" clId="{02F2788B-D53D-AD49-8A4C-A16E8C5021DA}" dt="2020-09-05T10:59:52.345" v="2023" actId="1076"/>
          <ac:spMkLst>
            <pc:docMk/>
            <pc:sldMk cId="767920865" sldId="275"/>
            <ac:spMk id="22" creationId="{668D1BDA-E63B-EC4D-943A-EE328A6B32F4}"/>
          </ac:spMkLst>
        </pc:spChg>
        <pc:spChg chg="add mod">
          <ac:chgData name="Emmanuel Ren" userId="757b8aa8dab22915" providerId="LiveId" clId="{02F2788B-D53D-AD49-8A4C-A16E8C5021DA}" dt="2020-09-05T15:57:40.415" v="3028" actId="14100"/>
          <ac:spMkLst>
            <pc:docMk/>
            <pc:sldMk cId="767920865" sldId="275"/>
            <ac:spMk id="24" creationId="{F26ADCA0-4C2B-0149-BD5C-D409300FC12C}"/>
          </ac:spMkLst>
        </pc:spChg>
        <pc:spChg chg="add del mod">
          <ac:chgData name="Emmanuel Ren" userId="757b8aa8dab22915" providerId="LiveId" clId="{02F2788B-D53D-AD49-8A4C-A16E8C5021DA}" dt="2020-09-05T09:36:23.258" v="599"/>
          <ac:spMkLst>
            <pc:docMk/>
            <pc:sldMk cId="767920865" sldId="275"/>
            <ac:spMk id="25" creationId="{4C79586A-FD9C-4E41-80FB-5960CFEC3F30}"/>
          </ac:spMkLst>
        </pc:spChg>
        <pc:spChg chg="add mod">
          <ac:chgData name="Emmanuel Ren" userId="757b8aa8dab22915" providerId="LiveId" clId="{02F2788B-D53D-AD49-8A4C-A16E8C5021DA}" dt="2020-09-05T15:58:09.115" v="3034" actId="1076"/>
          <ac:spMkLst>
            <pc:docMk/>
            <pc:sldMk cId="767920865" sldId="275"/>
            <ac:spMk id="26" creationId="{71EB8867-4DF5-424A-85CD-D7CB6439E6C8}"/>
          </ac:spMkLst>
        </pc:spChg>
        <pc:spChg chg="add mod">
          <ac:chgData name="Emmanuel Ren" userId="757b8aa8dab22915" providerId="LiveId" clId="{02F2788B-D53D-AD49-8A4C-A16E8C5021DA}" dt="2020-09-05T10:58:50.339" v="2002" actId="1076"/>
          <ac:spMkLst>
            <pc:docMk/>
            <pc:sldMk cId="767920865" sldId="275"/>
            <ac:spMk id="28" creationId="{AD59E178-E65E-CE40-842E-119A98BCDDEF}"/>
          </ac:spMkLst>
        </pc:spChg>
        <pc:spChg chg="del mod">
          <ac:chgData name="Emmanuel Ren" userId="757b8aa8dab22915" providerId="LiveId" clId="{02F2788B-D53D-AD49-8A4C-A16E8C5021DA}" dt="2020-09-05T10:46:47.525" v="1591" actId="478"/>
          <ac:spMkLst>
            <pc:docMk/>
            <pc:sldMk cId="767920865" sldId="275"/>
            <ac:spMk id="29" creationId="{CE278031-6DAA-4F50-8673-588D9052904B}"/>
          </ac:spMkLst>
        </pc:spChg>
        <pc:spChg chg="add mod">
          <ac:chgData name="Emmanuel Ren" userId="757b8aa8dab22915" providerId="LiveId" clId="{02F2788B-D53D-AD49-8A4C-A16E8C5021DA}" dt="2020-09-05T15:58:14.468" v="3035" actId="14100"/>
          <ac:spMkLst>
            <pc:docMk/>
            <pc:sldMk cId="767920865" sldId="275"/>
            <ac:spMk id="30" creationId="{174DB6F9-DC60-4648-8487-248A8EA0D24A}"/>
          </ac:spMkLst>
        </pc:spChg>
        <pc:spChg chg="del mod">
          <ac:chgData name="Emmanuel Ren" userId="757b8aa8dab22915" providerId="LiveId" clId="{02F2788B-D53D-AD49-8A4C-A16E8C5021DA}" dt="2020-09-05T10:46:47.525" v="1591" actId="478"/>
          <ac:spMkLst>
            <pc:docMk/>
            <pc:sldMk cId="767920865" sldId="275"/>
            <ac:spMk id="31" creationId="{91D94D49-A773-449A-AA6B-64CC87AC66BD}"/>
          </ac:spMkLst>
        </pc:spChg>
        <pc:spChg chg="add del mod">
          <ac:chgData name="Emmanuel Ren" userId="757b8aa8dab22915" providerId="LiveId" clId="{02F2788B-D53D-AD49-8A4C-A16E8C5021DA}" dt="2020-09-05T10:48:46.310" v="1624"/>
          <ac:spMkLst>
            <pc:docMk/>
            <pc:sldMk cId="767920865" sldId="275"/>
            <ac:spMk id="32" creationId="{79A61798-B0C6-C54C-9A1F-ACE684792515}"/>
          </ac:spMkLst>
        </pc:spChg>
        <pc:spChg chg="del">
          <ac:chgData name="Emmanuel Ren" userId="757b8aa8dab22915" providerId="LiveId" clId="{02F2788B-D53D-AD49-8A4C-A16E8C5021DA}" dt="2020-09-05T09:22:49.766" v="250" actId="478"/>
          <ac:spMkLst>
            <pc:docMk/>
            <pc:sldMk cId="767920865" sldId="275"/>
            <ac:spMk id="33" creationId="{2CA127DC-71C0-4E54-8F3E-5BA193E6DF36}"/>
          </ac:spMkLst>
        </pc:spChg>
        <pc:spChg chg="add mod">
          <ac:chgData name="Emmanuel Ren" userId="757b8aa8dab22915" providerId="LiveId" clId="{02F2788B-D53D-AD49-8A4C-A16E8C5021DA}" dt="2020-09-05T15:57:46.081" v="3029" actId="1076"/>
          <ac:spMkLst>
            <pc:docMk/>
            <pc:sldMk cId="767920865" sldId="275"/>
            <ac:spMk id="35" creationId="{DBCA291A-2307-C042-99CF-597EF14FBEFB}"/>
          </ac:spMkLst>
        </pc:spChg>
        <pc:spChg chg="add mod">
          <ac:chgData name="Emmanuel Ren" userId="757b8aa8dab22915" providerId="LiveId" clId="{02F2788B-D53D-AD49-8A4C-A16E8C5021DA}" dt="2020-09-05T15:57:46.081" v="3029" actId="1076"/>
          <ac:spMkLst>
            <pc:docMk/>
            <pc:sldMk cId="767920865" sldId="275"/>
            <ac:spMk id="36" creationId="{A19D555D-A29F-434B-B84B-7F823917621A}"/>
          </ac:spMkLst>
        </pc:spChg>
        <pc:spChg chg="add mod">
          <ac:chgData name="Emmanuel Ren" userId="757b8aa8dab22915" providerId="LiveId" clId="{02F2788B-D53D-AD49-8A4C-A16E8C5021DA}" dt="2020-09-05T10:58:50.339" v="2002" actId="1076"/>
          <ac:spMkLst>
            <pc:docMk/>
            <pc:sldMk cId="767920865" sldId="275"/>
            <ac:spMk id="37" creationId="{EAE03B5A-F034-E74C-BA80-72493024FBEB}"/>
          </ac:spMkLst>
        </pc:spChg>
        <pc:spChg chg="add mod">
          <ac:chgData name="Emmanuel Ren" userId="757b8aa8dab22915" providerId="LiveId" clId="{02F2788B-D53D-AD49-8A4C-A16E8C5021DA}" dt="2020-09-05T15:58:00.944" v="3033" actId="14100"/>
          <ac:spMkLst>
            <pc:docMk/>
            <pc:sldMk cId="767920865" sldId="275"/>
            <ac:spMk id="38" creationId="{CC93C422-B915-B940-9B8B-79C630BCF07E}"/>
          </ac:spMkLst>
        </pc:spChg>
        <pc:spChg chg="add mod">
          <ac:chgData name="Emmanuel Ren" userId="757b8aa8dab22915" providerId="LiveId" clId="{02F2788B-D53D-AD49-8A4C-A16E8C5021DA}" dt="2020-09-05T18:23:21.193" v="8728" actId="27636"/>
          <ac:spMkLst>
            <pc:docMk/>
            <pc:sldMk cId="767920865" sldId="275"/>
            <ac:spMk id="39" creationId="{7C865185-A99B-324D-93A5-9CAFA2A4FF7D}"/>
          </ac:spMkLst>
        </pc:spChg>
        <pc:spChg chg="add mod">
          <ac:chgData name="Emmanuel Ren" userId="757b8aa8dab22915" providerId="LiveId" clId="{02F2788B-D53D-AD49-8A4C-A16E8C5021DA}" dt="2020-09-05T18:23:18.228" v="8726"/>
          <ac:spMkLst>
            <pc:docMk/>
            <pc:sldMk cId="767920865" sldId="275"/>
            <ac:spMk id="40" creationId="{8CA99544-33FB-E142-806B-248A1FF9D894}"/>
          </ac:spMkLst>
        </pc:spChg>
        <pc:grpChg chg="add mod">
          <ac:chgData name="Emmanuel Ren" userId="757b8aa8dab22915" providerId="LiveId" clId="{02F2788B-D53D-AD49-8A4C-A16E8C5021DA}" dt="2020-09-05T15:58:09.115" v="3034" actId="1076"/>
          <ac:grpSpMkLst>
            <pc:docMk/>
            <pc:sldMk cId="767920865" sldId="275"/>
            <ac:grpSpMk id="6" creationId="{5466BE34-B14D-194D-AB61-6131891A67D6}"/>
          </ac:grpSpMkLst>
        </pc:grpChg>
        <pc:grpChg chg="add mod">
          <ac:chgData name="Emmanuel Ren" userId="757b8aa8dab22915" providerId="LiveId" clId="{02F2788B-D53D-AD49-8A4C-A16E8C5021DA}" dt="2020-09-05T15:58:09.115" v="3034" actId="1076"/>
          <ac:grpSpMkLst>
            <pc:docMk/>
            <pc:sldMk cId="767920865" sldId="275"/>
            <ac:grpSpMk id="8" creationId="{7E7F231D-8C50-4947-8292-EAB4458F6AB5}"/>
          </ac:grpSpMkLst>
        </pc:grpChg>
        <pc:picChg chg="add mod">
          <ac:chgData name="Emmanuel Ren" userId="757b8aa8dab22915" providerId="LiveId" clId="{02F2788B-D53D-AD49-8A4C-A16E8C5021DA}" dt="2020-09-05T10:47:46.845" v="1605" actId="164"/>
          <ac:picMkLst>
            <pc:docMk/>
            <pc:sldMk cId="767920865" sldId="275"/>
            <ac:picMk id="3" creationId="{83D9B19E-8E14-B54F-BD1D-D952986EABA3}"/>
          </ac:picMkLst>
        </pc:picChg>
        <pc:picChg chg="add mod">
          <ac:chgData name="Emmanuel Ren" userId="757b8aa8dab22915" providerId="LiveId" clId="{02F2788B-D53D-AD49-8A4C-A16E8C5021DA}" dt="2020-09-05T10:47:54.073" v="1607" actId="164"/>
          <ac:picMkLst>
            <pc:docMk/>
            <pc:sldMk cId="767920865" sldId="275"/>
            <ac:picMk id="5" creationId="{8F940077-8F60-AC42-B87F-EF04588160F8}"/>
          </ac:picMkLst>
        </pc:picChg>
        <pc:cxnChg chg="del">
          <ac:chgData name="Emmanuel Ren" userId="757b8aa8dab22915" providerId="LiveId" clId="{02F2788B-D53D-AD49-8A4C-A16E8C5021DA}" dt="2020-09-05T09:25:55.845" v="314" actId="478"/>
          <ac:cxnSpMkLst>
            <pc:docMk/>
            <pc:sldMk cId="767920865" sldId="275"/>
            <ac:cxnSpMk id="17" creationId="{28D89F09-52EA-4E4C-B3F2-87A1090D0C9F}"/>
          </ac:cxnSpMkLst>
        </pc:cxnChg>
        <pc:cxnChg chg="del">
          <ac:chgData name="Emmanuel Ren" userId="757b8aa8dab22915" providerId="LiveId" clId="{02F2788B-D53D-AD49-8A4C-A16E8C5021DA}" dt="2020-09-05T09:25:55.845" v="314" actId="478"/>
          <ac:cxnSpMkLst>
            <pc:docMk/>
            <pc:sldMk cId="767920865" sldId="275"/>
            <ac:cxnSpMk id="19" creationId="{5D0A1757-B0E5-4F84-BD6B-3C059DA5FCD5}"/>
          </ac:cxnSpMkLst>
        </pc:cxnChg>
        <pc:cxnChg chg="del">
          <ac:chgData name="Emmanuel Ren" userId="757b8aa8dab22915" providerId="LiveId" clId="{02F2788B-D53D-AD49-8A4C-A16E8C5021DA}" dt="2020-09-05T09:25:55.845" v="314" actId="478"/>
          <ac:cxnSpMkLst>
            <pc:docMk/>
            <pc:sldMk cId="767920865" sldId="275"/>
            <ac:cxnSpMk id="21" creationId="{E01DD1B7-1E50-4C59-A504-916AF57E1F37}"/>
          </ac:cxnSpMkLst>
        </pc:cxnChg>
        <pc:cxnChg chg="del">
          <ac:chgData name="Emmanuel Ren" userId="757b8aa8dab22915" providerId="LiveId" clId="{02F2788B-D53D-AD49-8A4C-A16E8C5021DA}" dt="2020-09-05T09:25:55.845" v="314" actId="478"/>
          <ac:cxnSpMkLst>
            <pc:docMk/>
            <pc:sldMk cId="767920865" sldId="275"/>
            <ac:cxnSpMk id="23" creationId="{3204C944-D866-4930-8AD7-4DFB45C08265}"/>
          </ac:cxnSpMkLst>
        </pc:cxnChg>
        <pc:cxnChg chg="del">
          <ac:chgData name="Emmanuel Ren" userId="757b8aa8dab22915" providerId="LiveId" clId="{02F2788B-D53D-AD49-8A4C-A16E8C5021DA}" dt="2020-09-05T09:25:55.845" v="314" actId="478"/>
          <ac:cxnSpMkLst>
            <pc:docMk/>
            <pc:sldMk cId="767920865" sldId="275"/>
            <ac:cxnSpMk id="27" creationId="{FFA097A4-A543-44FF-B75D-9D9BDD2721F7}"/>
          </ac:cxnSpMkLst>
        </pc:cxnChg>
        <pc:cxnChg chg="del">
          <ac:chgData name="Emmanuel Ren" userId="757b8aa8dab22915" providerId="LiveId" clId="{02F2788B-D53D-AD49-8A4C-A16E8C5021DA}" dt="2020-09-05T09:25:55.845" v="314" actId="478"/>
          <ac:cxnSpMkLst>
            <pc:docMk/>
            <pc:sldMk cId="767920865" sldId="275"/>
            <ac:cxnSpMk id="34" creationId="{610AD3E3-0244-4DAE-A13A-8A0A2F7F2A2F}"/>
          </ac:cxnSpMkLst>
        </pc:cxnChg>
      </pc:sldChg>
      <pc:sldChg chg="addSp delSp modSp mod modAnim">
        <pc:chgData name="Emmanuel Ren" userId="757b8aa8dab22915" providerId="LiveId" clId="{02F2788B-D53D-AD49-8A4C-A16E8C5021DA}" dt="2020-09-05T18:21:49.004" v="8683" actId="1076"/>
        <pc:sldMkLst>
          <pc:docMk/>
          <pc:sldMk cId="3114741205" sldId="277"/>
        </pc:sldMkLst>
        <pc:spChg chg="add 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2" creationId="{61109971-5CB2-7742-B074-941B666075F2}"/>
          </ac:spMkLst>
        </pc:spChg>
        <pc:spChg chg="add del mod">
          <ac:chgData name="Emmanuel Ren" userId="757b8aa8dab22915" providerId="LiveId" clId="{02F2788B-D53D-AD49-8A4C-A16E8C5021DA}" dt="2020-09-05T16:46:10.709" v="4952"/>
          <ac:spMkLst>
            <pc:docMk/>
            <pc:sldMk cId="3114741205" sldId="277"/>
            <ac:spMk id="3" creationId="{72140B5A-E446-8B47-A017-4776918B7524}"/>
          </ac:spMkLst>
        </pc:spChg>
        <pc:spChg chg="add 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5" creationId="{7F5E71FD-C7C0-A64B-B5DF-112531A5175D}"/>
          </ac:spMkLst>
        </pc:spChg>
        <pc:spChg chg="add 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6" creationId="{5BE58B6B-226F-0B4D-8BCB-EA9DF528E651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7" creationId="{BE811944-4912-4E9F-85BC-6146ABD79E8A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8" creationId="{65D64603-F14A-47BA-96CC-F2422A9ADDD7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9" creationId="{C14D8144-2FDC-4F38-9AF6-F3134613F782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10" creationId="{AA232182-4F50-4387-86FB-EFB1C6F046C3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11" creationId="{443D8572-2129-44EE-8F60-573FA15D0BAA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12" creationId="{8870FD9F-2724-4F42-9411-BE1794A1A2CB}"/>
          </ac:spMkLst>
        </pc:spChg>
        <pc:spChg chg="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13" creationId="{340A0561-2760-42EF-B9F6-B54C1B5A4F84}"/>
          </ac:spMkLst>
        </pc:spChg>
        <pc:spChg chg="mod">
          <ac:chgData name="Emmanuel Ren" userId="757b8aa8dab22915" providerId="LiveId" clId="{02F2788B-D53D-AD49-8A4C-A16E8C5021DA}" dt="2020-09-05T16:52:43.228" v="5071" actId="1076"/>
          <ac:spMkLst>
            <pc:docMk/>
            <pc:sldMk cId="3114741205" sldId="277"/>
            <ac:spMk id="14" creationId="{853D06DF-F25F-4702-9CF1-BB86CF918265}"/>
          </ac:spMkLst>
        </pc:spChg>
        <pc:spChg chg="mod">
          <ac:chgData name="Emmanuel Ren" userId="757b8aa8dab22915" providerId="LiveId" clId="{02F2788B-D53D-AD49-8A4C-A16E8C5021DA}" dt="2020-09-05T16:47:48.396" v="4994" actId="21"/>
          <ac:spMkLst>
            <pc:docMk/>
            <pc:sldMk cId="3114741205" sldId="277"/>
            <ac:spMk id="15" creationId="{49F6C44A-30D1-4E2F-8B6C-BD078B141A01}"/>
          </ac:spMkLst>
        </pc:spChg>
        <pc:spChg chg="add mod">
          <ac:chgData name="Emmanuel Ren" userId="757b8aa8dab22915" providerId="LiveId" clId="{02F2788B-D53D-AD49-8A4C-A16E8C5021DA}" dt="2020-09-05T16:52:36.352" v="5070" actId="1076"/>
          <ac:spMkLst>
            <pc:docMk/>
            <pc:sldMk cId="3114741205" sldId="277"/>
            <ac:spMk id="16" creationId="{6761A161-4768-A943-80E3-0CED110CA0F2}"/>
          </ac:spMkLst>
        </pc:spChg>
        <pc:spChg chg="add mod">
          <ac:chgData name="Emmanuel Ren" userId="757b8aa8dab22915" providerId="LiveId" clId="{02F2788B-D53D-AD49-8A4C-A16E8C5021DA}" dt="2020-09-05T16:52:45.968" v="5072" actId="1076"/>
          <ac:spMkLst>
            <pc:docMk/>
            <pc:sldMk cId="3114741205" sldId="277"/>
            <ac:spMk id="17" creationId="{3015A7A2-93B9-EA47-943A-14778DE890F1}"/>
          </ac:spMkLst>
        </pc:spChg>
        <pc:spChg chg="add mod">
          <ac:chgData name="Emmanuel Ren" userId="757b8aa8dab22915" providerId="LiveId" clId="{02F2788B-D53D-AD49-8A4C-A16E8C5021DA}" dt="2020-09-05T16:48:02.695" v="5000" actId="14100"/>
          <ac:spMkLst>
            <pc:docMk/>
            <pc:sldMk cId="3114741205" sldId="277"/>
            <ac:spMk id="18" creationId="{59EAE284-AAC1-C547-A718-BB47F844B049}"/>
          </ac:spMkLst>
        </pc:spChg>
        <pc:spChg chg="add mod">
          <ac:chgData name="Emmanuel Ren" userId="757b8aa8dab22915" providerId="LiveId" clId="{02F2788B-D53D-AD49-8A4C-A16E8C5021DA}" dt="2020-09-05T18:21:49.004" v="8683" actId="1076"/>
          <ac:spMkLst>
            <pc:docMk/>
            <pc:sldMk cId="3114741205" sldId="277"/>
            <ac:spMk id="19" creationId="{FA41377F-1866-9144-94CF-436240E06A2B}"/>
          </ac:spMkLst>
        </pc:spChg>
        <pc:spChg chg="add mod">
          <ac:chgData name="Emmanuel Ren" userId="757b8aa8dab22915" providerId="LiveId" clId="{02F2788B-D53D-AD49-8A4C-A16E8C5021DA}" dt="2020-09-05T18:21:45.286" v="8682" actId="14100"/>
          <ac:spMkLst>
            <pc:docMk/>
            <pc:sldMk cId="3114741205" sldId="277"/>
            <ac:spMk id="20" creationId="{8C8D9B71-BB1A-BD44-A55B-D603E401384E}"/>
          </ac:spMkLst>
        </pc:spChg>
        <pc:spChg chg="add mod">
          <ac:chgData name="Emmanuel Ren" userId="757b8aa8dab22915" providerId="LiveId" clId="{02F2788B-D53D-AD49-8A4C-A16E8C5021DA}" dt="2020-09-05T18:21:42.505" v="8681" actId="1076"/>
          <ac:spMkLst>
            <pc:docMk/>
            <pc:sldMk cId="3114741205" sldId="277"/>
            <ac:spMk id="21" creationId="{5CBDE3D8-ED16-874F-82C5-0A4378FD85C0}"/>
          </ac:spMkLst>
        </pc:spChg>
        <pc:picChg chg="mod">
          <ac:chgData name="Emmanuel Ren" userId="757b8aa8dab22915" providerId="LiveId" clId="{02F2788B-D53D-AD49-8A4C-A16E8C5021DA}" dt="2020-09-05T16:57:45.242" v="5200"/>
          <ac:picMkLst>
            <pc:docMk/>
            <pc:sldMk cId="3114741205" sldId="277"/>
            <ac:picMk id="4" creationId="{FD24D8F2-8622-439B-A2C2-AD8A56F81FA2}"/>
          </ac:picMkLst>
        </pc:picChg>
      </pc:sldChg>
      <pc:sldChg chg="addSp delSp modSp add mod ord">
        <pc:chgData name="Emmanuel Ren" userId="757b8aa8dab22915" providerId="LiveId" clId="{02F2788B-D53D-AD49-8A4C-A16E8C5021DA}" dt="2020-09-05T18:35:43.736" v="9655" actId="1076"/>
        <pc:sldMkLst>
          <pc:docMk/>
          <pc:sldMk cId="3677390407" sldId="278"/>
        </pc:sldMkLst>
        <pc:spChg chg="mod">
          <ac:chgData name="Emmanuel Ren" userId="757b8aa8dab22915" providerId="LiveId" clId="{02F2788B-D53D-AD49-8A4C-A16E8C5021DA}" dt="2020-09-05T18:23:07.504" v="8724" actId="1076"/>
          <ac:spMkLst>
            <pc:docMk/>
            <pc:sldMk cId="3677390407" sldId="278"/>
            <ac:spMk id="2" creationId="{554FF63F-2451-714D-89E0-389D9DD889AB}"/>
          </ac:spMkLst>
        </pc:spChg>
        <pc:spChg chg="del">
          <ac:chgData name="Emmanuel Ren" userId="757b8aa8dab22915" providerId="LiveId" clId="{02F2788B-D53D-AD49-8A4C-A16E8C5021DA}" dt="2020-09-05T13:29:03.554" v="2295" actId="478"/>
          <ac:spMkLst>
            <pc:docMk/>
            <pc:sldMk cId="3677390407" sldId="278"/>
            <ac:spMk id="3" creationId="{91A6DE10-0F28-334E-9E76-9F8C4ECBD1F7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4" creationId="{989773E6-5CF5-9945-8FB3-11D52497A52B}"/>
          </ac:spMkLst>
        </pc:spChg>
        <pc:spChg chg="add del mod">
          <ac:chgData name="Emmanuel Ren" userId="757b8aa8dab22915" providerId="LiveId" clId="{02F2788B-D53D-AD49-8A4C-A16E8C5021DA}" dt="2020-09-05T15:44:01.597" v="2909" actId="478"/>
          <ac:spMkLst>
            <pc:docMk/>
            <pc:sldMk cId="3677390407" sldId="278"/>
            <ac:spMk id="5" creationId="{45FFB323-7D09-1040-BA81-78C2299FDDFD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6" creationId="{924FD508-80D6-354D-B3A9-9A2196FD3755}"/>
          </ac:spMkLst>
        </pc:spChg>
        <pc:spChg chg="add del mod">
          <ac:chgData name="Emmanuel Ren" userId="757b8aa8dab22915" providerId="LiveId" clId="{02F2788B-D53D-AD49-8A4C-A16E8C5021DA}" dt="2020-09-05T15:32:23.945" v="2678" actId="478"/>
          <ac:spMkLst>
            <pc:docMk/>
            <pc:sldMk cId="3677390407" sldId="278"/>
            <ac:spMk id="7" creationId="{FC10FEE4-3782-3843-B492-1B9E236BFBD6}"/>
          </ac:spMkLst>
        </pc:spChg>
        <pc:spChg chg="add del">
          <ac:chgData name="Emmanuel Ren" userId="757b8aa8dab22915" providerId="LiveId" clId="{02F2788B-D53D-AD49-8A4C-A16E8C5021DA}" dt="2020-09-05T15:32:09.073" v="2676" actId="478"/>
          <ac:spMkLst>
            <pc:docMk/>
            <pc:sldMk cId="3677390407" sldId="278"/>
            <ac:spMk id="8" creationId="{772539CE-BB98-9445-81FF-B2A8DE4453C6}"/>
          </ac:spMkLst>
        </pc:spChg>
        <pc:spChg chg="add del mod">
          <ac:chgData name="Emmanuel Ren" userId="757b8aa8dab22915" providerId="LiveId" clId="{02F2788B-D53D-AD49-8A4C-A16E8C5021DA}" dt="2020-09-05T15:32:48.544" v="2681" actId="478"/>
          <ac:spMkLst>
            <pc:docMk/>
            <pc:sldMk cId="3677390407" sldId="278"/>
            <ac:spMk id="9" creationId="{CAC32BA6-FE55-B449-B96A-F04F2301ED54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0" creationId="{D2A9C2FA-339C-EF4A-8F96-00554BA0366B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1" creationId="{191A5A64-41C8-5E42-86A6-C93D21A9108F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2" creationId="{1E8E6B89-D74E-8E4F-A70B-BF9B4E057EDD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3" creationId="{334AEBB7-43D8-5E49-AAE2-DD287D153911}"/>
          </ac:spMkLst>
        </pc:spChg>
        <pc:spChg chg="add del mod">
          <ac:chgData name="Emmanuel Ren" userId="757b8aa8dab22915" providerId="LiveId" clId="{02F2788B-D53D-AD49-8A4C-A16E8C5021DA}" dt="2020-09-05T15:40:05.536" v="2802" actId="478"/>
          <ac:spMkLst>
            <pc:docMk/>
            <pc:sldMk cId="3677390407" sldId="278"/>
            <ac:spMk id="14" creationId="{C32F2972-B335-0D44-977E-DA0475465A66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5" creationId="{9A25D8B6-EB39-794E-B6BD-3D752BF21AC7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6" creationId="{5A6EA57E-3FA9-644B-B9B2-328AB8B003BF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7" creationId="{8F845A06-EE6D-2544-8BFF-440A1CCEDBF4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8" creationId="{B7E00563-8663-814E-B17C-374ED929FA62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19" creationId="{FACE2C48-7B39-0049-BC2F-A8B76E346A02}"/>
          </ac:spMkLst>
        </pc:spChg>
        <pc:spChg chg="add mod">
          <ac:chgData name="Emmanuel Ren" userId="757b8aa8dab22915" providerId="LiveId" clId="{02F2788B-D53D-AD49-8A4C-A16E8C5021DA}" dt="2020-09-05T18:23:00.452" v="8723"/>
          <ac:spMkLst>
            <pc:docMk/>
            <pc:sldMk cId="3677390407" sldId="278"/>
            <ac:spMk id="20" creationId="{8B9F6F40-B8C1-2F41-8AE3-29C5981C6869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21" creationId="{32DAB3B5-7F8D-9842-9C5C-DE6E0963B634}"/>
          </ac:spMkLst>
        </pc:spChg>
        <pc:spChg chg="add mod">
          <ac:chgData name="Emmanuel Ren" userId="757b8aa8dab22915" providerId="LiveId" clId="{02F2788B-D53D-AD49-8A4C-A16E8C5021DA}" dt="2020-09-05T18:35:43.736" v="9655" actId="1076"/>
          <ac:spMkLst>
            <pc:docMk/>
            <pc:sldMk cId="3677390407" sldId="278"/>
            <ac:spMk id="22" creationId="{66A3515C-CB8A-0C4A-8746-0FB8FD7D0960}"/>
          </ac:spMkLst>
        </pc:spChg>
      </pc:sldChg>
      <pc:sldChg chg="addSp delSp modSp add mod">
        <pc:chgData name="Emmanuel Ren" userId="757b8aa8dab22915" providerId="LiveId" clId="{02F2788B-D53D-AD49-8A4C-A16E8C5021DA}" dt="2020-09-05T18:20:38.509" v="8665" actId="1076"/>
        <pc:sldMkLst>
          <pc:docMk/>
          <pc:sldMk cId="3903066836" sldId="279"/>
        </pc:sldMkLst>
        <pc:spChg chg="mod">
          <ac:chgData name="Emmanuel Ren" userId="757b8aa8dab22915" providerId="LiveId" clId="{02F2788B-D53D-AD49-8A4C-A16E8C5021DA}" dt="2020-09-05T18:20:38.509" v="8665" actId="1076"/>
          <ac:spMkLst>
            <pc:docMk/>
            <pc:sldMk cId="3903066836" sldId="279"/>
            <ac:spMk id="2" creationId="{5213A00D-260E-274C-9B16-F180562BD6FE}"/>
          </ac:spMkLst>
        </pc:spChg>
        <pc:spChg chg="del">
          <ac:chgData name="Emmanuel Ren" userId="757b8aa8dab22915" providerId="LiveId" clId="{02F2788B-D53D-AD49-8A4C-A16E8C5021DA}" dt="2020-09-05T17:01:30.718" v="5287"/>
          <ac:spMkLst>
            <pc:docMk/>
            <pc:sldMk cId="3903066836" sldId="279"/>
            <ac:spMk id="3" creationId="{CC432CA1-28D9-2449-8115-E74DEB3191B4}"/>
          </ac:spMkLst>
        </pc:spChg>
        <pc:spChg chg="mod">
          <ac:chgData name="Emmanuel Ren" userId="757b8aa8dab22915" providerId="LiveId" clId="{02F2788B-D53D-AD49-8A4C-A16E8C5021DA}" dt="2020-09-05T17:05:09.999" v="5547" actId="20577"/>
          <ac:spMkLst>
            <pc:docMk/>
            <pc:sldMk cId="3903066836" sldId="279"/>
            <ac:spMk id="7" creationId="{10364B18-7D6E-6340-AC37-E3568540FA2A}"/>
          </ac:spMkLst>
        </pc:spChg>
        <pc:spChg chg="mod">
          <ac:chgData name="Emmanuel Ren" userId="757b8aa8dab22915" providerId="LiveId" clId="{02F2788B-D53D-AD49-8A4C-A16E8C5021DA}" dt="2020-09-05T17:01:53.692" v="5297"/>
          <ac:spMkLst>
            <pc:docMk/>
            <pc:sldMk cId="3903066836" sldId="279"/>
            <ac:spMk id="10" creationId="{60C45F8E-6D0B-1B4B-A022-08050A1B3DED}"/>
          </ac:spMkLst>
        </pc:spChg>
        <pc:spChg chg="mod">
          <ac:chgData name="Emmanuel Ren" userId="757b8aa8dab22915" providerId="LiveId" clId="{02F2788B-D53D-AD49-8A4C-A16E8C5021DA}" dt="2020-09-05T17:01:53.692" v="5297"/>
          <ac:spMkLst>
            <pc:docMk/>
            <pc:sldMk cId="3903066836" sldId="279"/>
            <ac:spMk id="11" creationId="{FE78F9DD-F51D-DB4D-9F7D-C5978E79CF7F}"/>
          </ac:spMkLst>
        </pc:spChg>
        <pc:spChg chg="add mod">
          <ac:chgData name="Emmanuel Ren" userId="757b8aa8dab22915" providerId="LiveId" clId="{02F2788B-D53D-AD49-8A4C-A16E8C5021DA}" dt="2020-09-05T18:20:29.960" v="8661"/>
          <ac:spMkLst>
            <pc:docMk/>
            <pc:sldMk cId="3903066836" sldId="279"/>
            <ac:spMk id="13" creationId="{C351A268-E1D3-0E4B-BA1B-C67F82A28BC1}"/>
          </ac:spMkLst>
        </pc:spChg>
        <pc:grpChg chg="add mod">
          <ac:chgData name="Emmanuel Ren" userId="757b8aa8dab22915" providerId="LiveId" clId="{02F2788B-D53D-AD49-8A4C-A16E8C5021DA}" dt="2020-09-05T17:01:53.692" v="5297"/>
          <ac:grpSpMkLst>
            <pc:docMk/>
            <pc:sldMk cId="3903066836" sldId="279"/>
            <ac:grpSpMk id="6" creationId="{917136CF-D117-EF48-967C-F5CD912A0EC3}"/>
          </ac:grpSpMkLst>
        </pc:grpChg>
        <pc:grpChg chg="mod">
          <ac:chgData name="Emmanuel Ren" userId="757b8aa8dab22915" providerId="LiveId" clId="{02F2788B-D53D-AD49-8A4C-A16E8C5021DA}" dt="2020-09-05T17:01:53.692" v="5297"/>
          <ac:grpSpMkLst>
            <pc:docMk/>
            <pc:sldMk cId="3903066836" sldId="279"/>
            <ac:grpSpMk id="8" creationId="{F151C33A-E6BA-964A-95C5-AC656EB417A3}"/>
          </ac:grpSpMkLst>
        </pc:grpChg>
        <pc:picChg chg="add mod">
          <ac:chgData name="Emmanuel Ren" userId="757b8aa8dab22915" providerId="LiveId" clId="{02F2788B-D53D-AD49-8A4C-A16E8C5021DA}" dt="2020-09-05T17:01:48.725" v="5296" actId="1076"/>
          <ac:picMkLst>
            <pc:docMk/>
            <pc:sldMk cId="3903066836" sldId="279"/>
            <ac:picMk id="5" creationId="{60C6C4D4-6C40-1244-B60B-947EA87DB9AC}"/>
          </ac:picMkLst>
        </pc:picChg>
        <pc:picChg chg="mod">
          <ac:chgData name="Emmanuel Ren" userId="757b8aa8dab22915" providerId="LiveId" clId="{02F2788B-D53D-AD49-8A4C-A16E8C5021DA}" dt="2020-09-05T17:01:53.692" v="5297"/>
          <ac:picMkLst>
            <pc:docMk/>
            <pc:sldMk cId="3903066836" sldId="279"/>
            <ac:picMk id="12" creationId="{400B004D-BC05-A342-A5EE-FB91799DD1B5}"/>
          </ac:picMkLst>
        </pc:picChg>
        <pc:cxnChg chg="mod">
          <ac:chgData name="Emmanuel Ren" userId="757b8aa8dab22915" providerId="LiveId" clId="{02F2788B-D53D-AD49-8A4C-A16E8C5021DA}" dt="2020-09-05T17:01:53.692" v="5297"/>
          <ac:cxnSpMkLst>
            <pc:docMk/>
            <pc:sldMk cId="3903066836" sldId="279"/>
            <ac:cxnSpMk id="9" creationId="{548AB499-8336-9948-8F0F-7A1EB9525DCF}"/>
          </ac:cxnSpMkLst>
        </pc:cxnChg>
      </pc:sldChg>
      <pc:sldChg chg="modSp add del mod">
        <pc:chgData name="Emmanuel Ren" userId="757b8aa8dab22915" providerId="LiveId" clId="{02F2788B-D53D-AD49-8A4C-A16E8C5021DA}" dt="2020-09-05T16:59:14.185" v="5208" actId="2696"/>
        <pc:sldMkLst>
          <pc:docMk/>
          <pc:sldMk cId="2367827881" sldId="280"/>
        </pc:sldMkLst>
        <pc:spChg chg="mod">
          <ac:chgData name="Emmanuel Ren" userId="757b8aa8dab22915" providerId="LiveId" clId="{02F2788B-D53D-AD49-8A4C-A16E8C5021DA}" dt="2020-09-05T16:59:12.756" v="5207" actId="20577"/>
          <ac:spMkLst>
            <pc:docMk/>
            <pc:sldMk cId="2367827881" sldId="280"/>
            <ac:spMk id="2" creationId="{1F5E8304-99F1-184B-8DB1-607D11D386F6}"/>
          </ac:spMkLst>
        </pc:spChg>
      </pc:sldChg>
    </pc:docChg>
  </pc:docChgLst>
  <pc:docChgLst>
    <pc:chgData name="Guest User" userId="a84c0306fb3df25d" providerId="Windows Live" clId="Web-{6CE42428-F75F-4244-2E43-2FA9800D1E06}"/>
    <pc:docChg chg="modSld">
      <pc:chgData name="Guest User" userId="a84c0306fb3df25d" providerId="Windows Live" clId="Web-{6CE42428-F75F-4244-2E43-2FA9800D1E06}" dt="2020-09-04T15:13:54.834" v="337"/>
      <pc:docMkLst>
        <pc:docMk/>
      </pc:docMkLst>
      <pc:sldChg chg="addSp delSp modSp">
        <pc:chgData name="Guest User" userId="a84c0306fb3df25d" providerId="Windows Live" clId="Web-{6CE42428-F75F-4244-2E43-2FA9800D1E06}" dt="2020-09-04T15:13:54.834" v="337"/>
        <pc:sldMkLst>
          <pc:docMk/>
          <pc:sldMk cId="1690555464" sldId="261"/>
        </pc:sldMkLst>
        <pc:spChg chg="add del mod">
          <ac:chgData name="Guest User" userId="a84c0306fb3df25d" providerId="Windows Live" clId="Web-{6CE42428-F75F-4244-2E43-2FA9800D1E06}" dt="2020-09-04T14:44:42.884" v="76" actId="1076"/>
          <ac:spMkLst>
            <pc:docMk/>
            <pc:sldMk cId="1690555464" sldId="261"/>
            <ac:spMk id="2" creationId="{2B71D966-E8E7-434D-9CB9-640D68F8B4E5}"/>
          </ac:spMkLst>
        </pc:spChg>
        <pc:spChg chg="del mod">
          <ac:chgData name="Guest User" userId="a84c0306fb3df25d" providerId="Windows Live" clId="Web-{6CE42428-F75F-4244-2E43-2FA9800D1E06}" dt="2020-09-04T14:45:46.594" v="91"/>
          <ac:spMkLst>
            <pc:docMk/>
            <pc:sldMk cId="1690555464" sldId="261"/>
            <ac:spMk id="3" creationId="{46DD86A5-BB9A-924A-8DEB-825D181BF153}"/>
          </ac:spMkLst>
        </pc:spChg>
        <pc:spChg chg="add mod">
          <ac:chgData name="Guest User" userId="a84c0306fb3df25d" providerId="Windows Live" clId="Web-{6CE42428-F75F-4244-2E43-2FA9800D1E06}" dt="2020-09-04T15:13:53.193" v="336" actId="1076"/>
          <ac:spMkLst>
            <pc:docMk/>
            <pc:sldMk cId="1690555464" sldId="261"/>
            <ac:spMk id="4" creationId="{EDC3F83E-23FE-4C83-8987-985B73F2C69D}"/>
          </ac:spMkLst>
        </pc:spChg>
        <pc:spChg chg="add mod">
          <ac:chgData name="Guest User" userId="a84c0306fb3df25d" providerId="Windows Live" clId="Web-{6CE42428-F75F-4244-2E43-2FA9800D1E06}" dt="2020-09-04T15:13:35.631" v="334"/>
          <ac:spMkLst>
            <pc:docMk/>
            <pc:sldMk cId="1690555464" sldId="261"/>
            <ac:spMk id="5" creationId="{BFF481B1-8CF2-44D9-9A0F-FF7F6665B553}"/>
          </ac:spMkLst>
        </pc:spChg>
        <pc:spChg chg="add mod">
          <ac:chgData name="Guest User" userId="a84c0306fb3df25d" providerId="Windows Live" clId="Web-{6CE42428-F75F-4244-2E43-2FA9800D1E06}" dt="2020-09-04T14:50:49.915" v="131"/>
          <ac:spMkLst>
            <pc:docMk/>
            <pc:sldMk cId="1690555464" sldId="261"/>
            <ac:spMk id="6" creationId="{B36BA96F-144C-4E3E-ABED-A1E09C90A6CE}"/>
          </ac:spMkLst>
        </pc:spChg>
        <pc:spChg chg="add mod">
          <ac:chgData name="Guest User" userId="a84c0306fb3df25d" providerId="Windows Live" clId="Web-{6CE42428-F75F-4244-2E43-2FA9800D1E06}" dt="2020-09-04T15:11:11.173" v="315" actId="14100"/>
          <ac:spMkLst>
            <pc:docMk/>
            <pc:sldMk cId="1690555464" sldId="261"/>
            <ac:spMk id="7" creationId="{1800684B-1829-4B76-B53E-2B43F99D080B}"/>
          </ac:spMkLst>
        </pc:spChg>
        <pc:spChg chg="add mod">
          <ac:chgData name="Guest User" userId="a84c0306fb3df25d" providerId="Windows Live" clId="Web-{6CE42428-F75F-4244-2E43-2FA9800D1E06}" dt="2020-09-04T15:13:19.723" v="332"/>
          <ac:spMkLst>
            <pc:docMk/>
            <pc:sldMk cId="1690555464" sldId="261"/>
            <ac:spMk id="8" creationId="{5E67DECD-3FFB-43EB-BD05-0127280969FD}"/>
          </ac:spMkLst>
        </pc:spChg>
        <pc:spChg chg="add del mod">
          <ac:chgData name="Guest User" userId="a84c0306fb3df25d" providerId="Windows Live" clId="Web-{6CE42428-F75F-4244-2E43-2FA9800D1E06}" dt="2020-09-04T15:12:25.722" v="324"/>
          <ac:spMkLst>
            <pc:docMk/>
            <pc:sldMk cId="1690555464" sldId="261"/>
            <ac:spMk id="9" creationId="{4C329D05-4788-4C99-995C-0325F7F9012F}"/>
          </ac:spMkLst>
        </pc:spChg>
        <pc:spChg chg="add mod">
          <ac:chgData name="Guest User" userId="a84c0306fb3df25d" providerId="Windows Live" clId="Web-{6CE42428-F75F-4244-2E43-2FA9800D1E06}" dt="2020-09-04T15:13:26.458" v="333"/>
          <ac:spMkLst>
            <pc:docMk/>
            <pc:sldMk cId="1690555464" sldId="261"/>
            <ac:spMk id="10" creationId="{F7FDF7A5-79E9-466E-A465-5FF14089EE7D}"/>
          </ac:spMkLst>
        </pc:spChg>
        <pc:spChg chg="add">
          <ac:chgData name="Guest User" userId="a84c0306fb3df25d" providerId="Windows Live" clId="Web-{6CE42428-F75F-4244-2E43-2FA9800D1E06}" dt="2020-09-04T15:13:54.834" v="337"/>
          <ac:spMkLst>
            <pc:docMk/>
            <pc:sldMk cId="1690555464" sldId="261"/>
            <ac:spMk id="11" creationId="{5F1443D6-050A-4519-BC58-EAFFA171C7F3}"/>
          </ac:spMkLst>
        </pc:spChg>
        <pc:cxnChg chg="add del">
          <ac:chgData name="Guest User" userId="a84c0306fb3df25d" providerId="Windows Live" clId="Web-{6CE42428-F75F-4244-2E43-2FA9800D1E06}" dt="2020-09-04T15:11:35.658" v="317"/>
          <ac:cxnSpMkLst>
            <pc:docMk/>
            <pc:sldMk cId="1690555464" sldId="261"/>
            <ac:cxnSpMk id="3" creationId="{9A927ED8-C0CE-4239-BFEF-752259206451}"/>
          </ac:cxnSpMkLst>
        </pc:cxnChg>
      </pc:sldChg>
    </pc:docChg>
  </pc:docChgLst>
  <pc:docChgLst>
    <pc:chgData clId="Web-{2E794253-A9D5-427D-B409-0E70411DF7D5}"/>
    <pc:docChg chg="modSld">
      <pc:chgData name="" userId="" providerId="" clId="Web-{2E794253-A9D5-427D-B409-0E70411DF7D5}" dt="2020-09-04T15:14:11.607" v="0" actId="1076"/>
      <pc:docMkLst>
        <pc:docMk/>
      </pc:docMkLst>
      <pc:sldChg chg="modSp">
        <pc:chgData name="" userId="" providerId="" clId="Web-{2E794253-A9D5-427D-B409-0E70411DF7D5}" dt="2020-09-04T15:14:11.607" v="0" actId="1076"/>
        <pc:sldMkLst>
          <pc:docMk/>
          <pc:sldMk cId="1690555464" sldId="261"/>
        </pc:sldMkLst>
        <pc:spChg chg="mod">
          <ac:chgData name="" userId="" providerId="" clId="Web-{2E794253-A9D5-427D-B409-0E70411DF7D5}" dt="2020-09-04T15:14:11.607" v="0" actId="1076"/>
          <ac:spMkLst>
            <pc:docMk/>
            <pc:sldMk cId="1690555464" sldId="261"/>
            <ac:spMk id="11" creationId="{5F1443D6-050A-4519-BC58-EAFFA171C7F3}"/>
          </ac:spMkLst>
        </pc:spChg>
      </pc:sldChg>
    </pc:docChg>
  </pc:docChgLst>
  <pc:docChgLst>
    <pc:chgData name="Guest User" userId="a84c0306fb3df25d" providerId="Windows Live" clId="Web-{13E512DC-10B0-44D8-908D-43F03FE17359}"/>
    <pc:docChg chg="addSld delSld modSld sldOrd addMainMaster">
      <pc:chgData name="Guest User" userId="a84c0306fb3df25d" providerId="Windows Live" clId="Web-{13E512DC-10B0-44D8-908D-43F03FE17359}" dt="2020-09-05T07:17:43.434" v="322" actId="14100"/>
      <pc:docMkLst>
        <pc:docMk/>
      </pc:docMkLst>
      <pc:sldChg chg="del">
        <pc:chgData name="Guest User" userId="a84c0306fb3df25d" providerId="Windows Live" clId="Web-{13E512DC-10B0-44D8-908D-43F03FE17359}" dt="2020-09-05T06:13:32.755" v="9"/>
        <pc:sldMkLst>
          <pc:docMk/>
          <pc:sldMk cId="401097256" sldId="263"/>
        </pc:sldMkLst>
      </pc:sldChg>
      <pc:sldChg chg="addSp delSp modSp">
        <pc:chgData name="Guest User" userId="a84c0306fb3df25d" providerId="Windows Live" clId="Web-{13E512DC-10B0-44D8-908D-43F03FE17359}" dt="2020-09-05T06:56:03.830" v="320"/>
        <pc:sldMkLst>
          <pc:docMk/>
          <pc:sldMk cId="3227664561" sldId="270"/>
        </pc:sldMkLst>
        <pc:spChg chg="mod">
          <ac:chgData name="Guest User" userId="a84c0306fb3df25d" providerId="Windows Live" clId="Web-{13E512DC-10B0-44D8-908D-43F03FE17359}" dt="2020-09-05T06:13:48.333" v="13" actId="1076"/>
          <ac:spMkLst>
            <pc:docMk/>
            <pc:sldMk cId="3227664561" sldId="270"/>
            <ac:spMk id="2" creationId="{5646B5C5-E8DA-4A7F-B143-5DB5578D2A71}"/>
          </ac:spMkLst>
        </pc:spChg>
        <pc:spChg chg="add mod">
          <ac:chgData name="Guest User" userId="a84c0306fb3df25d" providerId="Windows Live" clId="Web-{13E512DC-10B0-44D8-908D-43F03FE17359}" dt="2020-09-05T06:55:10.657" v="296" actId="1076"/>
          <ac:spMkLst>
            <pc:docMk/>
            <pc:sldMk cId="3227664561" sldId="270"/>
            <ac:spMk id="3" creationId="{D7E03D8F-562E-4860-BB88-D65ACBC55293}"/>
          </ac:spMkLst>
        </pc:spChg>
        <pc:spChg chg="add del mod">
          <ac:chgData name="Guest User" userId="a84c0306fb3df25d" providerId="Windows Live" clId="Web-{13E512DC-10B0-44D8-908D-43F03FE17359}" dt="2020-09-05T06:54:26.313" v="284"/>
          <ac:spMkLst>
            <pc:docMk/>
            <pc:sldMk cId="3227664561" sldId="270"/>
            <ac:spMk id="4" creationId="{46988870-14F1-45B3-89D8-D0893E7D20B9}"/>
          </ac:spMkLst>
        </pc:spChg>
        <pc:spChg chg="mod">
          <ac:chgData name="Guest User" userId="a84c0306fb3df25d" providerId="Windows Live" clId="Web-{13E512DC-10B0-44D8-908D-43F03FE17359}" dt="2020-09-05T06:28:09.848" v="89" actId="14100"/>
          <ac:spMkLst>
            <pc:docMk/>
            <pc:sldMk cId="3227664561" sldId="270"/>
            <ac:spMk id="5" creationId="{FB1DD4EA-1D0F-4169-AA8D-0019FBEE3DF8}"/>
          </ac:spMkLst>
        </pc:spChg>
        <pc:spChg chg="mod">
          <ac:chgData name="Guest User" userId="a84c0306fb3df25d" providerId="Windows Live" clId="Web-{13E512DC-10B0-44D8-908D-43F03FE17359}" dt="2020-09-05T06:28:09.582" v="63" actId="14100"/>
          <ac:spMkLst>
            <pc:docMk/>
            <pc:sldMk cId="3227664561" sldId="270"/>
            <ac:spMk id="12" creationId="{F6F1345C-7BEB-482B-A7DF-3982A2EB792F}"/>
          </ac:spMkLst>
        </pc:spChg>
        <pc:spChg chg="mod">
          <ac:chgData name="Guest User" userId="a84c0306fb3df25d" providerId="Windows Live" clId="Web-{13E512DC-10B0-44D8-908D-43F03FE17359}" dt="2020-09-05T06:28:09.801" v="84" actId="14100"/>
          <ac:spMkLst>
            <pc:docMk/>
            <pc:sldMk cId="3227664561" sldId="270"/>
            <ac:spMk id="13" creationId="{1B896994-2EC9-4A48-84BA-AA998EB54EBB}"/>
          </ac:spMkLst>
        </pc:spChg>
        <pc:spChg chg="mod">
          <ac:chgData name="Guest User" userId="a84c0306fb3df25d" providerId="Windows Live" clId="Web-{13E512DC-10B0-44D8-908D-43F03FE17359}" dt="2020-09-05T06:28:09.785" v="83" actId="14100"/>
          <ac:spMkLst>
            <pc:docMk/>
            <pc:sldMk cId="3227664561" sldId="270"/>
            <ac:spMk id="14" creationId="{E204D8EE-BF2A-4A78-8302-0A15FD81773A}"/>
          </ac:spMkLst>
        </pc:spChg>
        <pc:spChg chg="mod">
          <ac:chgData name="Guest User" userId="a84c0306fb3df25d" providerId="Windows Live" clId="Web-{13E512DC-10B0-44D8-908D-43F03FE17359}" dt="2020-09-05T06:28:09.770" v="81" actId="14100"/>
          <ac:spMkLst>
            <pc:docMk/>
            <pc:sldMk cId="3227664561" sldId="270"/>
            <ac:spMk id="20" creationId="{5805BD91-2ED4-467C-B3DB-332FD6CB2506}"/>
          </ac:spMkLst>
        </pc:spChg>
        <pc:spChg chg="mod">
          <ac:chgData name="Guest User" userId="a84c0306fb3df25d" providerId="Windows Live" clId="Web-{13E512DC-10B0-44D8-908D-43F03FE17359}" dt="2020-09-05T06:28:09.754" v="80" actId="14100"/>
          <ac:spMkLst>
            <pc:docMk/>
            <pc:sldMk cId="3227664561" sldId="270"/>
            <ac:spMk id="21" creationId="{C1A3B1F0-ACCD-4F19-A1D6-44E5139387BB}"/>
          </ac:spMkLst>
        </pc:spChg>
        <pc:spChg chg="mod">
          <ac:chgData name="Guest User" userId="a84c0306fb3df25d" providerId="Windows Live" clId="Web-{13E512DC-10B0-44D8-908D-43F03FE17359}" dt="2020-09-05T06:28:09.754" v="79" actId="14100"/>
          <ac:spMkLst>
            <pc:docMk/>
            <pc:sldMk cId="3227664561" sldId="270"/>
            <ac:spMk id="22" creationId="{042628DA-20A8-4725-B90B-3F3EC00B3952}"/>
          </ac:spMkLst>
        </pc:spChg>
        <pc:spChg chg="mod">
          <ac:chgData name="Guest User" userId="a84c0306fb3df25d" providerId="Windows Live" clId="Web-{13E512DC-10B0-44D8-908D-43F03FE17359}" dt="2020-09-05T06:28:09.723" v="76" actId="14100"/>
          <ac:spMkLst>
            <pc:docMk/>
            <pc:sldMk cId="3227664561" sldId="270"/>
            <ac:spMk id="23" creationId="{3E640837-4235-4DE4-82C1-B4C2BDFF9942}"/>
          </ac:spMkLst>
        </pc:spChg>
        <pc:spChg chg="mod">
          <ac:chgData name="Guest User" userId="a84c0306fb3df25d" providerId="Windows Live" clId="Web-{13E512DC-10B0-44D8-908D-43F03FE17359}" dt="2020-09-05T06:28:09.707" v="75" actId="14100"/>
          <ac:spMkLst>
            <pc:docMk/>
            <pc:sldMk cId="3227664561" sldId="270"/>
            <ac:spMk id="24" creationId="{D472560B-65A2-4491-99FE-E168666D692A}"/>
          </ac:spMkLst>
        </pc:spChg>
        <pc:spChg chg="mod">
          <ac:chgData name="Guest User" userId="a84c0306fb3df25d" providerId="Windows Live" clId="Web-{13E512DC-10B0-44D8-908D-43F03FE17359}" dt="2020-09-05T06:28:09.629" v="67" actId="14100"/>
          <ac:spMkLst>
            <pc:docMk/>
            <pc:sldMk cId="3227664561" sldId="270"/>
            <ac:spMk id="27" creationId="{3D847EFA-4D84-46B5-B150-FE22244942D7}"/>
          </ac:spMkLst>
        </pc:spChg>
        <pc:spChg chg="mod">
          <ac:chgData name="Guest User" userId="a84c0306fb3df25d" providerId="Windows Live" clId="Web-{13E512DC-10B0-44D8-908D-43F03FE17359}" dt="2020-09-05T06:28:09.692" v="73" actId="14100"/>
          <ac:spMkLst>
            <pc:docMk/>
            <pc:sldMk cId="3227664561" sldId="270"/>
            <ac:spMk id="28" creationId="{17FFA0A8-97C8-4E4F-8EBD-9DA81F7A63E4}"/>
          </ac:spMkLst>
        </pc:spChg>
        <pc:spChg chg="mod">
          <ac:chgData name="Guest User" userId="a84c0306fb3df25d" providerId="Windows Live" clId="Web-{13E512DC-10B0-44D8-908D-43F03FE17359}" dt="2020-09-05T06:28:09.660" v="70" actId="14100"/>
          <ac:spMkLst>
            <pc:docMk/>
            <pc:sldMk cId="3227664561" sldId="270"/>
            <ac:spMk id="29" creationId="{92B8D23B-FE53-4991-B750-77EF27FADDD0}"/>
          </ac:spMkLst>
        </pc:spChg>
        <pc:spChg chg="mod">
          <ac:chgData name="Guest User" userId="a84c0306fb3df25d" providerId="Windows Live" clId="Web-{13E512DC-10B0-44D8-908D-43F03FE17359}" dt="2020-09-05T06:28:09.614" v="66" actId="14100"/>
          <ac:spMkLst>
            <pc:docMk/>
            <pc:sldMk cId="3227664561" sldId="270"/>
            <ac:spMk id="32" creationId="{D528DC86-6FD2-473C-A89D-26822D33A527}"/>
          </ac:spMkLst>
        </pc:spChg>
        <pc:spChg chg="mod">
          <ac:chgData name="Guest User" userId="a84c0306fb3df25d" providerId="Windows Live" clId="Web-{13E512DC-10B0-44D8-908D-43F03FE17359}" dt="2020-09-05T06:28:09.723" v="77" actId="14100"/>
          <ac:spMkLst>
            <pc:docMk/>
            <pc:sldMk cId="3227664561" sldId="270"/>
            <ac:spMk id="35" creationId="{703C1C55-915E-4B20-BC5D-44B2B8DFF6E6}"/>
          </ac:spMkLst>
        </pc:spChg>
        <pc:spChg chg="add mod">
          <ac:chgData name="Guest User" userId="a84c0306fb3df25d" providerId="Windows Live" clId="Web-{13E512DC-10B0-44D8-908D-43F03FE17359}" dt="2020-09-05T06:56:03.830" v="320"/>
          <ac:spMkLst>
            <pc:docMk/>
            <pc:sldMk cId="3227664561" sldId="270"/>
            <ac:spMk id="36" creationId="{65AB19F8-84EF-4CB8-A6AE-68BC94C29F0C}"/>
          </ac:spMkLst>
        </pc:spChg>
        <pc:picChg chg="add del mod">
          <ac:chgData name="Guest User" userId="a84c0306fb3df25d" providerId="Windows Live" clId="Web-{13E512DC-10B0-44D8-908D-43F03FE17359}" dt="2020-09-05T06:54:35.953" v="288"/>
          <ac:picMkLst>
            <pc:docMk/>
            <pc:sldMk cId="3227664561" sldId="270"/>
            <ac:picMk id="16" creationId="{BC71C4C9-3B4F-436C-8735-E4626F108E79}"/>
          </ac:picMkLst>
        </pc:picChg>
        <pc:picChg chg="add mod">
          <ac:chgData name="Guest User" userId="a84c0306fb3df25d" providerId="Windows Live" clId="Web-{13E512DC-10B0-44D8-908D-43F03FE17359}" dt="2020-09-05T06:55:34.892" v="301" actId="1076"/>
          <ac:picMkLst>
            <pc:docMk/>
            <pc:sldMk cId="3227664561" sldId="270"/>
            <ac:picMk id="17" creationId="{FB1E2C3E-3638-414B-BA8E-5CF119CA9D15}"/>
          </ac:picMkLst>
        </pc:picChg>
        <pc:picChg chg="add del mod">
          <ac:chgData name="Guest User" userId="a84c0306fb3df25d" providerId="Windows Live" clId="Web-{13E512DC-10B0-44D8-908D-43F03FE17359}" dt="2020-09-05T06:55:25.986" v="298"/>
          <ac:picMkLst>
            <pc:docMk/>
            <pc:sldMk cId="3227664561" sldId="270"/>
            <ac:picMk id="18" creationId="{F9EB9CAE-4A4D-40E3-803E-C52819B2D48A}"/>
          </ac:picMkLst>
        </pc:picChg>
        <pc:picChg chg="add del mod">
          <ac:chgData name="Guest User" userId="a84c0306fb3df25d" providerId="Windows Live" clId="Web-{13E512DC-10B0-44D8-908D-43F03FE17359}" dt="2020-09-05T06:55:38.220" v="303"/>
          <ac:picMkLst>
            <pc:docMk/>
            <pc:sldMk cId="3227664561" sldId="270"/>
            <ac:picMk id="37" creationId="{B625F0DB-DE41-4CDA-8C1C-9EB1D672F14A}"/>
          </ac:picMkLst>
        </pc:picChg>
        <pc:cxnChg chg="mod">
          <ac:chgData name="Guest User" userId="a84c0306fb3df25d" providerId="Windows Live" clId="Web-{13E512DC-10B0-44D8-908D-43F03FE17359}" dt="2020-09-05T06:28:09.832" v="88" actId="14100"/>
          <ac:cxnSpMkLst>
            <pc:docMk/>
            <pc:sldMk cId="3227664561" sldId="270"/>
            <ac:cxnSpMk id="7" creationId="{B0EB0D75-6105-42C2-9CBB-0575E07C4293}"/>
          </ac:cxnSpMkLst>
        </pc:cxnChg>
        <pc:cxnChg chg="mod">
          <ac:chgData name="Guest User" userId="a84c0306fb3df25d" providerId="Windows Live" clId="Web-{13E512DC-10B0-44D8-908D-43F03FE17359}" dt="2020-09-05T06:28:09.832" v="87" actId="14100"/>
          <ac:cxnSpMkLst>
            <pc:docMk/>
            <pc:sldMk cId="3227664561" sldId="270"/>
            <ac:cxnSpMk id="8" creationId="{6C23CB9D-3525-414D-92B3-3DF091AC57BA}"/>
          </ac:cxnSpMkLst>
        </pc:cxnChg>
        <pc:cxnChg chg="mod">
          <ac:chgData name="Guest User" userId="a84c0306fb3df25d" providerId="Windows Live" clId="Web-{13E512DC-10B0-44D8-908D-43F03FE17359}" dt="2020-09-05T06:28:09.817" v="86" actId="14100"/>
          <ac:cxnSpMkLst>
            <pc:docMk/>
            <pc:sldMk cId="3227664561" sldId="270"/>
            <ac:cxnSpMk id="9" creationId="{B08D9EDF-AC2F-4D8F-BFA3-70292C60FEB0}"/>
          </ac:cxnSpMkLst>
        </pc:cxnChg>
        <pc:cxnChg chg="mod">
          <ac:chgData name="Guest User" userId="a84c0306fb3df25d" providerId="Windows Live" clId="Web-{13E512DC-10B0-44D8-908D-43F03FE17359}" dt="2020-09-05T06:28:09.598" v="64" actId="14100"/>
          <ac:cxnSpMkLst>
            <pc:docMk/>
            <pc:sldMk cId="3227664561" sldId="270"/>
            <ac:cxnSpMk id="10" creationId="{371941A1-FFDE-479F-8B74-EAD942BC0875}"/>
          </ac:cxnSpMkLst>
        </pc:cxnChg>
        <pc:cxnChg chg="mod">
          <ac:chgData name="Guest User" userId="a84c0306fb3df25d" providerId="Windows Live" clId="Web-{13E512DC-10B0-44D8-908D-43F03FE17359}" dt="2020-09-05T06:28:09.817" v="85" actId="14100"/>
          <ac:cxnSpMkLst>
            <pc:docMk/>
            <pc:sldMk cId="3227664561" sldId="270"/>
            <ac:cxnSpMk id="11" creationId="{27E01E79-156D-4C45-B31D-309CE8CE8AAE}"/>
          </ac:cxnSpMkLst>
        </pc:cxnChg>
        <pc:cxnChg chg="mod">
          <ac:chgData name="Guest User" userId="a84c0306fb3df25d" providerId="Windows Live" clId="Web-{13E512DC-10B0-44D8-908D-43F03FE17359}" dt="2020-09-05T06:28:09.598" v="65" actId="14100"/>
          <ac:cxnSpMkLst>
            <pc:docMk/>
            <pc:sldMk cId="3227664561" sldId="270"/>
            <ac:cxnSpMk id="15" creationId="{12A94B1F-B6D7-4500-83C2-3D3968C63E8B}"/>
          </ac:cxnSpMkLst>
        </pc:cxnChg>
        <pc:cxnChg chg="mod">
          <ac:chgData name="Guest User" userId="a84c0306fb3df25d" providerId="Windows Live" clId="Web-{13E512DC-10B0-44D8-908D-43F03FE17359}" dt="2020-09-05T06:28:09.785" v="82" actId="14100"/>
          <ac:cxnSpMkLst>
            <pc:docMk/>
            <pc:sldMk cId="3227664561" sldId="270"/>
            <ac:cxnSpMk id="19" creationId="{19C8B3E8-2A0B-4DFC-8812-5CFC7058DE6C}"/>
          </ac:cxnSpMkLst>
        </pc:cxnChg>
        <pc:cxnChg chg="mod">
          <ac:chgData name="Guest User" userId="a84c0306fb3df25d" providerId="Windows Live" clId="Web-{13E512DC-10B0-44D8-908D-43F03FE17359}" dt="2020-09-05T06:28:09.645" v="69" actId="14100"/>
          <ac:cxnSpMkLst>
            <pc:docMk/>
            <pc:sldMk cId="3227664561" sldId="270"/>
            <ac:cxnSpMk id="25" creationId="{70CE3C5F-F8F1-4D1E-8FE8-42B5339B279D}"/>
          </ac:cxnSpMkLst>
        </pc:cxnChg>
        <pc:cxnChg chg="mod">
          <ac:chgData name="Guest User" userId="a84c0306fb3df25d" providerId="Windows Live" clId="Web-{13E512DC-10B0-44D8-908D-43F03FE17359}" dt="2020-09-05T06:28:09.629" v="68" actId="14100"/>
          <ac:cxnSpMkLst>
            <pc:docMk/>
            <pc:sldMk cId="3227664561" sldId="270"/>
            <ac:cxnSpMk id="26" creationId="{FA4289C3-B52E-49E1-B741-6C0ABAC03735}"/>
          </ac:cxnSpMkLst>
        </pc:cxnChg>
        <pc:cxnChg chg="mod">
          <ac:chgData name="Guest User" userId="a84c0306fb3df25d" providerId="Windows Live" clId="Web-{13E512DC-10B0-44D8-908D-43F03FE17359}" dt="2020-09-05T06:28:09.660" v="71" actId="14100"/>
          <ac:cxnSpMkLst>
            <pc:docMk/>
            <pc:sldMk cId="3227664561" sldId="270"/>
            <ac:cxnSpMk id="30" creationId="{DA94D090-F827-4576-8875-49655BB5306C}"/>
          </ac:cxnSpMkLst>
        </pc:cxnChg>
        <pc:cxnChg chg="mod">
          <ac:chgData name="Guest User" userId="a84c0306fb3df25d" providerId="Windows Live" clId="Web-{13E512DC-10B0-44D8-908D-43F03FE17359}" dt="2020-09-05T06:28:09.676" v="72" actId="14100"/>
          <ac:cxnSpMkLst>
            <pc:docMk/>
            <pc:sldMk cId="3227664561" sldId="270"/>
            <ac:cxnSpMk id="31" creationId="{340CB13F-5C14-49FA-ADE2-37CA1DDD6726}"/>
          </ac:cxnSpMkLst>
        </pc:cxnChg>
        <pc:cxnChg chg="mod">
          <ac:chgData name="Guest User" userId="a84c0306fb3df25d" providerId="Windows Live" clId="Web-{13E512DC-10B0-44D8-908D-43F03FE17359}" dt="2020-09-05T06:28:09.739" v="78" actId="14100"/>
          <ac:cxnSpMkLst>
            <pc:docMk/>
            <pc:sldMk cId="3227664561" sldId="270"/>
            <ac:cxnSpMk id="33" creationId="{F2CBC02F-3FA0-4E5D-AFDD-6FCC2B5E1EA3}"/>
          </ac:cxnSpMkLst>
        </pc:cxnChg>
        <pc:cxnChg chg="mod">
          <ac:chgData name="Guest User" userId="a84c0306fb3df25d" providerId="Windows Live" clId="Web-{13E512DC-10B0-44D8-908D-43F03FE17359}" dt="2020-09-05T06:28:09.692" v="74" actId="14100"/>
          <ac:cxnSpMkLst>
            <pc:docMk/>
            <pc:sldMk cId="3227664561" sldId="270"/>
            <ac:cxnSpMk id="34" creationId="{1AF1FE6D-8BC8-475F-AC7E-D7700DFC81B3}"/>
          </ac:cxnSpMkLst>
        </pc:cxnChg>
      </pc:sldChg>
      <pc:sldChg chg="addSp delSp modSp new ord">
        <pc:chgData name="Guest User" userId="a84c0306fb3df25d" providerId="Windows Live" clId="Web-{13E512DC-10B0-44D8-908D-43F03FE17359}" dt="2020-09-05T07:17:43.434" v="322" actId="14100"/>
        <pc:sldMkLst>
          <pc:docMk/>
          <pc:sldMk cId="767920865" sldId="275"/>
        </pc:sldMkLst>
        <pc:spChg chg="del">
          <ac:chgData name="Guest User" userId="a84c0306fb3df25d" providerId="Windows Live" clId="Web-{13E512DC-10B0-44D8-908D-43F03FE17359}" dt="2020-09-05T06:34:42.230" v="100"/>
          <ac:spMkLst>
            <pc:docMk/>
            <pc:sldMk cId="767920865" sldId="275"/>
            <ac:spMk id="2" creationId="{099813E5-8D32-4ADE-BAA5-6440B92648F8}"/>
          </ac:spMkLst>
        </pc:spChg>
        <pc:spChg chg="del">
          <ac:chgData name="Guest User" userId="a84c0306fb3df25d" providerId="Windows Live" clId="Web-{13E512DC-10B0-44D8-908D-43F03FE17359}" dt="2020-09-05T06:29:27.349" v="92"/>
          <ac:spMkLst>
            <pc:docMk/>
            <pc:sldMk cId="767920865" sldId="275"/>
            <ac:spMk id="3" creationId="{7673E726-08B9-4467-B99B-CE4A36EDA98D}"/>
          </ac:spMkLst>
        </pc:spChg>
        <pc:spChg chg="add mod">
          <ac:chgData name="Guest User" userId="a84c0306fb3df25d" providerId="Windows Live" clId="Web-{13E512DC-10B0-44D8-908D-43F03FE17359}" dt="2020-09-05T06:41:33.206" v="232" actId="20577"/>
          <ac:spMkLst>
            <pc:docMk/>
            <pc:sldMk cId="767920865" sldId="275"/>
            <ac:spMk id="7" creationId="{3ACA0CD5-44EC-4BD6-9D94-BAD8FE228E25}"/>
          </ac:spMkLst>
        </pc:spChg>
        <pc:spChg chg="add del">
          <ac:chgData name="Guest User" userId="a84c0306fb3df25d" providerId="Windows Live" clId="Web-{13E512DC-10B0-44D8-908D-43F03FE17359}" dt="2020-09-05T06:35:12.777" v="114"/>
          <ac:spMkLst>
            <pc:docMk/>
            <pc:sldMk cId="767920865" sldId="275"/>
            <ac:spMk id="9" creationId="{15DCAC2A-1D21-4A71-A511-FAEA0AF4AA0F}"/>
          </ac:spMkLst>
        </pc:spChg>
        <pc:spChg chg="add mod">
          <ac:chgData name="Guest User" userId="a84c0306fb3df25d" providerId="Windows Live" clId="Web-{13E512DC-10B0-44D8-908D-43F03FE17359}" dt="2020-09-05T06:41:18.533" v="225" actId="14100"/>
          <ac:spMkLst>
            <pc:docMk/>
            <pc:sldMk cId="767920865" sldId="275"/>
            <ac:spMk id="11" creationId="{A61FD1F3-1193-4B2F-A724-F0ABCDAD8CE7}"/>
          </ac:spMkLst>
        </pc:spChg>
        <pc:spChg chg="add mod">
          <ac:chgData name="Guest User" userId="a84c0306fb3df25d" providerId="Windows Live" clId="Web-{13E512DC-10B0-44D8-908D-43F03FE17359}" dt="2020-09-05T06:41:48.409" v="235" actId="1076"/>
          <ac:spMkLst>
            <pc:docMk/>
            <pc:sldMk cId="767920865" sldId="275"/>
            <ac:spMk id="13" creationId="{E06621C1-490A-4E61-9C21-295486FD61B2}"/>
          </ac:spMkLst>
        </pc:spChg>
        <pc:spChg chg="add mod">
          <ac:chgData name="Guest User" userId="a84c0306fb3df25d" providerId="Windows Live" clId="Web-{13E512DC-10B0-44D8-908D-43F03FE17359}" dt="2020-09-05T06:43:30.567" v="257"/>
          <ac:spMkLst>
            <pc:docMk/>
            <pc:sldMk cId="767920865" sldId="275"/>
            <ac:spMk id="15" creationId="{3B2427BF-B578-4F3A-A721-E03B171C0807}"/>
          </ac:spMkLst>
        </pc:spChg>
        <pc:spChg chg="add mod">
          <ac:chgData name="Guest User" userId="a84c0306fb3df25d" providerId="Windows Live" clId="Web-{13E512DC-10B0-44D8-908D-43F03FE17359}" dt="2020-09-05T07:17:43.434" v="322" actId="14100"/>
          <ac:spMkLst>
            <pc:docMk/>
            <pc:sldMk cId="767920865" sldId="275"/>
            <ac:spMk id="29" creationId="{CE278031-6DAA-4F50-8673-588D9052904B}"/>
          </ac:spMkLst>
        </pc:spChg>
        <pc:spChg chg="add mod">
          <ac:chgData name="Guest User" userId="a84c0306fb3df25d" providerId="Windows Live" clId="Web-{13E512DC-10B0-44D8-908D-43F03FE17359}" dt="2020-09-05T06:43:20.770" v="254" actId="14100"/>
          <ac:spMkLst>
            <pc:docMk/>
            <pc:sldMk cId="767920865" sldId="275"/>
            <ac:spMk id="31" creationId="{91D94D49-A773-449A-AA6B-64CC87AC66BD}"/>
          </ac:spMkLst>
        </pc:spChg>
        <pc:spChg chg="add mod">
          <ac:chgData name="Guest User" userId="a84c0306fb3df25d" providerId="Windows Live" clId="Web-{13E512DC-10B0-44D8-908D-43F03FE17359}" dt="2020-09-05T06:41:13.908" v="224" actId="14100"/>
          <ac:spMkLst>
            <pc:docMk/>
            <pc:sldMk cId="767920865" sldId="275"/>
            <ac:spMk id="33" creationId="{2CA127DC-71C0-4E54-8F3E-5BA193E6DF36}"/>
          </ac:spMkLst>
        </pc:spChg>
        <pc:picChg chg="add del mod">
          <ac:chgData name="Guest User" userId="a84c0306fb3df25d" providerId="Windows Live" clId="Web-{13E512DC-10B0-44D8-908D-43F03FE17359}" dt="2020-09-05T06:29:31.631" v="94"/>
          <ac:picMkLst>
            <pc:docMk/>
            <pc:sldMk cId="767920865" sldId="275"/>
            <ac:picMk id="4" creationId="{35032781-55FC-44E8-8AD6-BD0D8076B847}"/>
          </ac:picMkLst>
        </pc:picChg>
        <pc:picChg chg="add del mod">
          <ac:chgData name="Guest User" userId="a84c0306fb3df25d" providerId="Windows Live" clId="Web-{13E512DC-10B0-44D8-908D-43F03FE17359}" dt="2020-09-05T06:30:01.709" v="98"/>
          <ac:picMkLst>
            <pc:docMk/>
            <pc:sldMk cId="767920865" sldId="275"/>
            <ac:picMk id="5" creationId="{601A08D3-3D55-41F4-959F-3B05C75BA5D8}"/>
          </ac:picMkLst>
        </pc:picChg>
        <pc:cxnChg chg="add mod">
          <ac:chgData name="Guest User" userId="a84c0306fb3df25d" providerId="Windows Live" clId="Web-{13E512DC-10B0-44D8-908D-43F03FE17359}" dt="2020-09-05T06:41:53.097" v="236" actId="14100"/>
          <ac:cxnSpMkLst>
            <pc:docMk/>
            <pc:sldMk cId="767920865" sldId="275"/>
            <ac:cxnSpMk id="17" creationId="{28D89F09-52EA-4E4C-B3F2-87A1090D0C9F}"/>
          </ac:cxnSpMkLst>
        </pc:cxnChg>
        <pc:cxnChg chg="add mod">
          <ac:chgData name="Guest User" userId="a84c0306fb3df25d" providerId="Windows Live" clId="Web-{13E512DC-10B0-44D8-908D-43F03FE17359}" dt="2020-09-05T06:42:04.112" v="238" actId="14100"/>
          <ac:cxnSpMkLst>
            <pc:docMk/>
            <pc:sldMk cId="767920865" sldId="275"/>
            <ac:cxnSpMk id="19" creationId="{5D0A1757-B0E5-4F84-BD6B-3C059DA5FCD5}"/>
          </ac:cxnSpMkLst>
        </pc:cxnChg>
        <pc:cxnChg chg="add mod">
          <ac:chgData name="Guest User" userId="a84c0306fb3df25d" providerId="Windows Live" clId="Web-{13E512DC-10B0-44D8-908D-43F03FE17359}" dt="2020-09-05T06:43:53.052" v="259" actId="14100"/>
          <ac:cxnSpMkLst>
            <pc:docMk/>
            <pc:sldMk cId="767920865" sldId="275"/>
            <ac:cxnSpMk id="21" creationId="{E01DD1B7-1E50-4C59-A504-916AF57E1F37}"/>
          </ac:cxnSpMkLst>
        </pc:cxnChg>
        <pc:cxnChg chg="add mod">
          <ac:chgData name="Guest User" userId="a84c0306fb3df25d" providerId="Windows Live" clId="Web-{13E512DC-10B0-44D8-908D-43F03FE17359}" dt="2020-09-05T06:43:56.239" v="260" actId="14100"/>
          <ac:cxnSpMkLst>
            <pc:docMk/>
            <pc:sldMk cId="767920865" sldId="275"/>
            <ac:cxnSpMk id="23" creationId="{3204C944-D866-4930-8AD7-4DFB45C08265}"/>
          </ac:cxnSpMkLst>
        </pc:cxnChg>
        <pc:cxnChg chg="add del mod">
          <ac:chgData name="Guest User" userId="a84c0306fb3df25d" providerId="Windows Live" clId="Web-{13E512DC-10B0-44D8-908D-43F03FE17359}" dt="2020-09-05T06:37:34.248" v="141"/>
          <ac:cxnSpMkLst>
            <pc:docMk/>
            <pc:sldMk cId="767920865" sldId="275"/>
            <ac:cxnSpMk id="25" creationId="{7A35E4F8-88A4-4631-ABF6-4F9F25D841ED}"/>
          </ac:cxnSpMkLst>
        </pc:cxnChg>
        <pc:cxnChg chg="add mod">
          <ac:chgData name="Guest User" userId="a84c0306fb3df25d" providerId="Windows Live" clId="Web-{13E512DC-10B0-44D8-908D-43F03FE17359}" dt="2020-09-05T06:43:45.911" v="258" actId="14100"/>
          <ac:cxnSpMkLst>
            <pc:docMk/>
            <pc:sldMk cId="767920865" sldId="275"/>
            <ac:cxnSpMk id="27" creationId="{FFA097A4-A543-44FF-B75D-9D9BDD2721F7}"/>
          </ac:cxnSpMkLst>
        </pc:cxnChg>
        <pc:cxnChg chg="add mod">
          <ac:chgData name="Guest User" userId="a84c0306fb3df25d" providerId="Windows Live" clId="Web-{13E512DC-10B0-44D8-908D-43F03FE17359}" dt="2020-09-05T07:17:30.575" v="321" actId="14100"/>
          <ac:cxnSpMkLst>
            <pc:docMk/>
            <pc:sldMk cId="767920865" sldId="275"/>
            <ac:cxnSpMk id="34" creationId="{610AD3E3-0244-4DAE-A13A-8A0A2F7F2A2F}"/>
          </ac:cxnSpMkLst>
        </pc:cxnChg>
      </pc:sldChg>
      <pc:sldChg chg="add del">
        <pc:chgData name="Guest User" userId="a84c0306fb3df25d" providerId="Windows Live" clId="Web-{13E512DC-10B0-44D8-908D-43F03FE17359}" dt="2020-09-05T06:44:02.833" v="261"/>
        <pc:sldMkLst>
          <pc:docMk/>
          <pc:sldMk cId="615240326" sldId="276"/>
        </pc:sldMkLst>
      </pc:sldChg>
      <pc:sldMasterChg chg="add addSldLayout">
        <pc:chgData name="Guest User" userId="a84c0306fb3df25d" providerId="Windows Live" clId="Web-{13E512DC-10B0-44D8-908D-43F03FE17359}" dt="2020-09-05T06:34:29.714" v="99"/>
        <pc:sldMasterMkLst>
          <pc:docMk/>
          <pc:sldMasterMk cId="3256607242" sldId="2147483648"/>
        </pc:sldMasterMkLst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1526972361" sldId="2147483649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1872212061" sldId="2147483650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285710656" sldId="2147483651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1208855370" sldId="2147483652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1575363125" sldId="2147483653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2618100447" sldId="2147483654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3248761772" sldId="2147483655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654257072" sldId="2147483656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3787562552" sldId="2147483657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3230150745" sldId="2147483658"/>
          </pc:sldLayoutMkLst>
        </pc:sldLayoutChg>
        <pc:sldLayoutChg chg="add">
          <pc:chgData name="Guest User" userId="a84c0306fb3df25d" providerId="Windows Live" clId="Web-{13E512DC-10B0-44D8-908D-43F03FE17359}" dt="2020-09-05T06:34:29.714" v="99"/>
          <pc:sldLayoutMkLst>
            <pc:docMk/>
            <pc:sldMasterMk cId="3256607242" sldId="2147483648"/>
            <pc:sldLayoutMk cId="27850399" sldId="2147483659"/>
          </pc:sldLayoutMkLst>
        </pc:sldLayoutChg>
      </pc:sldMasterChg>
    </pc:docChg>
  </pc:docChgLst>
  <pc:docChgLst>
    <pc:chgData name="Guest User" userId="a84c0306fb3df25d" providerId="Windows Live" clId="Web-{0F1C58BE-AFB7-4264-CB00-7392A704C2F5}"/>
    <pc:docChg chg="addSld modSld">
      <pc:chgData name="Guest User" userId="a84c0306fb3df25d" providerId="Windows Live" clId="Web-{0F1C58BE-AFB7-4264-CB00-7392A704C2F5}" dt="2020-09-05T00:43:03.024" v="526" actId="1076"/>
      <pc:docMkLst>
        <pc:docMk/>
      </pc:docMkLst>
      <pc:sldChg chg="addSp delSp modSp new">
        <pc:chgData name="Guest User" userId="a84c0306fb3df25d" providerId="Windows Live" clId="Web-{0F1C58BE-AFB7-4264-CB00-7392A704C2F5}" dt="2020-09-05T00:43:03.024" v="526" actId="1076"/>
        <pc:sldMkLst>
          <pc:docMk/>
          <pc:sldMk cId="3227664561" sldId="270"/>
        </pc:sldMkLst>
        <pc:spChg chg="mod">
          <ac:chgData name="Guest User" userId="a84c0306fb3df25d" providerId="Windows Live" clId="Web-{0F1C58BE-AFB7-4264-CB00-7392A704C2F5}" dt="2020-09-05T00:19:28.498" v="56" actId="20577"/>
          <ac:spMkLst>
            <pc:docMk/>
            <pc:sldMk cId="3227664561" sldId="270"/>
            <ac:spMk id="2" creationId="{5646B5C5-E8DA-4A7F-B143-5DB5578D2A71}"/>
          </ac:spMkLst>
        </pc:spChg>
        <pc:spChg chg="del">
          <ac:chgData name="Guest User" userId="a84c0306fb3df25d" providerId="Windows Live" clId="Web-{0F1C58BE-AFB7-4264-CB00-7392A704C2F5}" dt="2020-09-05T00:16:32.349" v="1"/>
          <ac:spMkLst>
            <pc:docMk/>
            <pc:sldMk cId="3227664561" sldId="270"/>
            <ac:spMk id="3" creationId="{437B2F27-D4D3-45C9-8CFB-4B006AA07042}"/>
          </ac:spMkLst>
        </pc:spChg>
        <pc:spChg chg="add del">
          <ac:chgData name="Guest User" userId="a84c0306fb3df25d" providerId="Windows Live" clId="Web-{0F1C58BE-AFB7-4264-CB00-7392A704C2F5}" dt="2020-09-05T00:17:10.022" v="3"/>
          <ac:spMkLst>
            <pc:docMk/>
            <pc:sldMk cId="3227664561" sldId="270"/>
            <ac:spMk id="4" creationId="{8061055C-4D6A-481E-A268-E6D64B6ECE5E}"/>
          </ac:spMkLst>
        </pc:spChg>
        <pc:spChg chg="add mod">
          <ac:chgData name="Guest User" userId="a84c0306fb3df25d" providerId="Windows Live" clId="Web-{0F1C58BE-AFB7-4264-CB00-7392A704C2F5}" dt="2020-09-05T00:27:12.310" v="130" actId="1076"/>
          <ac:spMkLst>
            <pc:docMk/>
            <pc:sldMk cId="3227664561" sldId="270"/>
            <ac:spMk id="5" creationId="{FB1DD4EA-1D0F-4169-AA8D-0019FBEE3DF8}"/>
          </ac:spMkLst>
        </pc:spChg>
        <pc:spChg chg="add mod">
          <ac:chgData name="Guest User" userId="a84c0306fb3df25d" providerId="Windows Live" clId="Web-{0F1C58BE-AFB7-4264-CB00-7392A704C2F5}" dt="2020-09-05T00:31:56.191" v="299" actId="1076"/>
          <ac:spMkLst>
            <pc:docMk/>
            <pc:sldMk cId="3227664561" sldId="270"/>
            <ac:spMk id="6" creationId="{7EBBA5C5-CCC1-4D51-8C1D-F432A6FB93E3}"/>
          </ac:spMkLst>
        </pc:spChg>
        <pc:spChg chg="add mod">
          <ac:chgData name="Guest User" userId="a84c0306fb3df25d" providerId="Windows Live" clId="Web-{0F1C58BE-AFB7-4264-CB00-7392A704C2F5}" dt="2020-09-05T00:31:11.753" v="268" actId="20577"/>
          <ac:spMkLst>
            <pc:docMk/>
            <pc:sldMk cId="3227664561" sldId="270"/>
            <ac:spMk id="12" creationId="{F6F1345C-7BEB-482B-A7DF-3982A2EB792F}"/>
          </ac:spMkLst>
        </pc:spChg>
        <pc:spChg chg="add mod">
          <ac:chgData name="Guest User" userId="a84c0306fb3df25d" providerId="Windows Live" clId="Web-{0F1C58BE-AFB7-4264-CB00-7392A704C2F5}" dt="2020-09-05T00:35:29.524" v="376" actId="1076"/>
          <ac:spMkLst>
            <pc:docMk/>
            <pc:sldMk cId="3227664561" sldId="270"/>
            <ac:spMk id="13" creationId="{1B896994-2EC9-4A48-84BA-AA998EB54EBB}"/>
          </ac:spMkLst>
        </pc:spChg>
        <pc:spChg chg="add mod">
          <ac:chgData name="Guest User" userId="a84c0306fb3df25d" providerId="Windows Live" clId="Web-{0F1C58BE-AFB7-4264-CB00-7392A704C2F5}" dt="2020-09-05T00:36:20.885" v="389"/>
          <ac:spMkLst>
            <pc:docMk/>
            <pc:sldMk cId="3227664561" sldId="270"/>
            <ac:spMk id="14" creationId="{E204D8EE-BF2A-4A78-8302-0A15FD81773A}"/>
          </ac:spMkLst>
        </pc:spChg>
        <pc:spChg chg="add mod">
          <ac:chgData name="Guest User" userId="a84c0306fb3df25d" providerId="Windows Live" clId="Web-{0F1C58BE-AFB7-4264-CB00-7392A704C2F5}" dt="2020-09-05T00:36:24.619" v="390"/>
          <ac:spMkLst>
            <pc:docMk/>
            <pc:sldMk cId="3227664561" sldId="270"/>
            <ac:spMk id="20" creationId="{5805BD91-2ED4-467C-B3DB-332FD6CB2506}"/>
          </ac:spMkLst>
        </pc:spChg>
        <pc:spChg chg="add mod">
          <ac:chgData name="Guest User" userId="a84c0306fb3df25d" providerId="Windows Live" clId="Web-{0F1C58BE-AFB7-4264-CB00-7392A704C2F5}" dt="2020-09-05T00:42:55.961" v="522" actId="1076"/>
          <ac:spMkLst>
            <pc:docMk/>
            <pc:sldMk cId="3227664561" sldId="270"/>
            <ac:spMk id="21" creationId="{C1A3B1F0-ACCD-4F19-A1D6-44E5139387BB}"/>
          </ac:spMkLst>
        </pc:spChg>
        <pc:spChg chg="add mod">
          <ac:chgData name="Guest User" userId="a84c0306fb3df25d" providerId="Windows Live" clId="Web-{0F1C58BE-AFB7-4264-CB00-7392A704C2F5}" dt="2020-09-05T00:30:08.392" v="251"/>
          <ac:spMkLst>
            <pc:docMk/>
            <pc:sldMk cId="3227664561" sldId="270"/>
            <ac:spMk id="22" creationId="{042628DA-20A8-4725-B90B-3F3EC00B3952}"/>
          </ac:spMkLst>
        </pc:spChg>
        <pc:spChg chg="add mod">
          <ac:chgData name="Guest User" userId="a84c0306fb3df25d" providerId="Windows Live" clId="Web-{0F1C58BE-AFB7-4264-CB00-7392A704C2F5}" dt="2020-09-05T00:42:13.226" v="513" actId="1076"/>
          <ac:spMkLst>
            <pc:docMk/>
            <pc:sldMk cId="3227664561" sldId="270"/>
            <ac:spMk id="23" creationId="{3E640837-4235-4DE4-82C1-B4C2BDFF9942}"/>
          </ac:spMkLst>
        </pc:spChg>
        <pc:spChg chg="add mod">
          <ac:chgData name="Guest User" userId="a84c0306fb3df25d" providerId="Windows Live" clId="Web-{0F1C58BE-AFB7-4264-CB00-7392A704C2F5}" dt="2020-09-05T00:42:17.257" v="514" actId="1076"/>
          <ac:spMkLst>
            <pc:docMk/>
            <pc:sldMk cId="3227664561" sldId="270"/>
            <ac:spMk id="24" creationId="{D472560B-65A2-4491-99FE-E168666D692A}"/>
          </ac:spMkLst>
        </pc:spChg>
        <pc:spChg chg="add mod">
          <ac:chgData name="Guest User" userId="a84c0306fb3df25d" providerId="Windows Live" clId="Web-{0F1C58BE-AFB7-4264-CB00-7392A704C2F5}" dt="2020-09-05T00:42:26.289" v="517" actId="1076"/>
          <ac:spMkLst>
            <pc:docMk/>
            <pc:sldMk cId="3227664561" sldId="270"/>
            <ac:spMk id="27" creationId="{3D847EFA-4D84-46B5-B150-FE22244942D7}"/>
          </ac:spMkLst>
        </pc:spChg>
        <pc:spChg chg="add mod">
          <ac:chgData name="Guest User" userId="a84c0306fb3df25d" providerId="Windows Live" clId="Web-{0F1C58BE-AFB7-4264-CB00-7392A704C2F5}" dt="2020-09-05T00:39:46.186" v="473" actId="20577"/>
          <ac:spMkLst>
            <pc:docMk/>
            <pc:sldMk cId="3227664561" sldId="270"/>
            <ac:spMk id="28" creationId="{17FFA0A8-97C8-4E4F-8EBD-9DA81F7A63E4}"/>
          </ac:spMkLst>
        </pc:spChg>
        <pc:spChg chg="add mod">
          <ac:chgData name="Guest User" userId="a84c0306fb3df25d" providerId="Windows Live" clId="Web-{0F1C58BE-AFB7-4264-CB00-7392A704C2F5}" dt="2020-09-05T00:39:52.545" v="483" actId="20577"/>
          <ac:spMkLst>
            <pc:docMk/>
            <pc:sldMk cId="3227664561" sldId="270"/>
            <ac:spMk id="29" creationId="{92B8D23B-FE53-4991-B750-77EF27FADDD0}"/>
          </ac:spMkLst>
        </pc:spChg>
        <pc:spChg chg="add mod">
          <ac:chgData name="Guest User" userId="a84c0306fb3df25d" providerId="Windows Live" clId="Web-{0F1C58BE-AFB7-4264-CB00-7392A704C2F5}" dt="2020-09-05T00:39:55.254" v="486" actId="20577"/>
          <ac:spMkLst>
            <pc:docMk/>
            <pc:sldMk cId="3227664561" sldId="270"/>
            <ac:spMk id="32" creationId="{D528DC86-6FD2-473C-A89D-26822D33A527}"/>
          </ac:spMkLst>
        </pc:spChg>
        <pc:spChg chg="add mod">
          <ac:chgData name="Guest User" userId="a84c0306fb3df25d" providerId="Windows Live" clId="Web-{0F1C58BE-AFB7-4264-CB00-7392A704C2F5}" dt="2020-09-05T00:43:03.024" v="526" actId="1076"/>
          <ac:spMkLst>
            <pc:docMk/>
            <pc:sldMk cId="3227664561" sldId="270"/>
            <ac:spMk id="35" creationId="{703C1C55-915E-4B20-BC5D-44B2B8DFF6E6}"/>
          </ac:spMkLst>
        </pc:spChg>
        <pc:cxnChg chg="add mod">
          <ac:chgData name="Guest User" userId="a84c0306fb3df25d" providerId="Windows Live" clId="Web-{0F1C58BE-AFB7-4264-CB00-7392A704C2F5}" dt="2020-09-05T00:26:46.872" v="125" actId="1076"/>
          <ac:cxnSpMkLst>
            <pc:docMk/>
            <pc:sldMk cId="3227664561" sldId="270"/>
            <ac:cxnSpMk id="7" creationId="{B0EB0D75-6105-42C2-9CBB-0575E07C4293}"/>
          </ac:cxnSpMkLst>
        </pc:cxnChg>
        <pc:cxnChg chg="add mod">
          <ac:chgData name="Guest User" userId="a84c0306fb3df25d" providerId="Windows Live" clId="Web-{0F1C58BE-AFB7-4264-CB00-7392A704C2F5}" dt="2020-09-05T00:26:51.669" v="126" actId="1076"/>
          <ac:cxnSpMkLst>
            <pc:docMk/>
            <pc:sldMk cId="3227664561" sldId="270"/>
            <ac:cxnSpMk id="8" creationId="{6C23CB9D-3525-414D-92B3-3DF091AC57BA}"/>
          </ac:cxnSpMkLst>
        </pc:cxnChg>
        <pc:cxnChg chg="add mod">
          <ac:chgData name="Guest User" userId="a84c0306fb3df25d" providerId="Windows Live" clId="Web-{0F1C58BE-AFB7-4264-CB00-7392A704C2F5}" dt="2020-09-05T00:27:00.998" v="128" actId="1076"/>
          <ac:cxnSpMkLst>
            <pc:docMk/>
            <pc:sldMk cId="3227664561" sldId="270"/>
            <ac:cxnSpMk id="9" creationId="{B08D9EDF-AC2F-4D8F-BFA3-70292C60FEB0}"/>
          </ac:cxnSpMkLst>
        </pc:cxnChg>
        <pc:cxnChg chg="add mod">
          <ac:chgData name="Guest User" userId="a84c0306fb3df25d" providerId="Windows Live" clId="Web-{0F1C58BE-AFB7-4264-CB00-7392A704C2F5}" dt="2020-09-05T00:27:06.076" v="129" actId="1076"/>
          <ac:cxnSpMkLst>
            <pc:docMk/>
            <pc:sldMk cId="3227664561" sldId="270"/>
            <ac:cxnSpMk id="10" creationId="{371941A1-FFDE-479F-8B74-EAD942BC0875}"/>
          </ac:cxnSpMkLst>
        </pc:cxnChg>
        <pc:cxnChg chg="add mod">
          <ac:chgData name="Guest User" userId="a84c0306fb3df25d" providerId="Windows Live" clId="Web-{0F1C58BE-AFB7-4264-CB00-7392A704C2F5}" dt="2020-09-05T00:27:17.545" v="131" actId="1076"/>
          <ac:cxnSpMkLst>
            <pc:docMk/>
            <pc:sldMk cId="3227664561" sldId="270"/>
            <ac:cxnSpMk id="11" creationId="{27E01E79-156D-4C45-B31D-309CE8CE8AAE}"/>
          </ac:cxnSpMkLst>
        </pc:cxnChg>
        <pc:cxnChg chg="add mod">
          <ac:chgData name="Guest User" userId="a84c0306fb3df25d" providerId="Windows Live" clId="Web-{0F1C58BE-AFB7-4264-CB00-7392A704C2F5}" dt="2020-09-05T00:42:07.944" v="512" actId="14100"/>
          <ac:cxnSpMkLst>
            <pc:docMk/>
            <pc:sldMk cId="3227664561" sldId="270"/>
            <ac:cxnSpMk id="15" creationId="{12A94B1F-B6D7-4500-83C2-3D3968C63E8B}"/>
          </ac:cxnSpMkLst>
        </pc:cxnChg>
        <pc:cxnChg chg="add del mod">
          <ac:chgData name="Guest User" userId="a84c0306fb3df25d" providerId="Windows Live" clId="Web-{0F1C58BE-AFB7-4264-CB00-7392A704C2F5}" dt="2020-09-05T00:33:30.022" v="319"/>
          <ac:cxnSpMkLst>
            <pc:docMk/>
            <pc:sldMk cId="3227664561" sldId="270"/>
            <ac:cxnSpMk id="16" creationId="{98FA6C35-91D0-4C2D-80C3-DCF4D44FC05B}"/>
          </ac:cxnSpMkLst>
        </pc:cxnChg>
        <pc:cxnChg chg="add del mod">
          <ac:chgData name="Guest User" userId="a84c0306fb3df25d" providerId="Windows Live" clId="Web-{0F1C58BE-AFB7-4264-CB00-7392A704C2F5}" dt="2020-09-05T00:33:31.381" v="320"/>
          <ac:cxnSpMkLst>
            <pc:docMk/>
            <pc:sldMk cId="3227664561" sldId="270"/>
            <ac:cxnSpMk id="17" creationId="{6D255734-8296-45D0-8184-52EFE48E1D65}"/>
          </ac:cxnSpMkLst>
        </pc:cxnChg>
        <pc:cxnChg chg="add del mod">
          <ac:chgData name="Guest User" userId="a84c0306fb3df25d" providerId="Windows Live" clId="Web-{0F1C58BE-AFB7-4264-CB00-7392A704C2F5}" dt="2020-09-05T00:33:32.600" v="321"/>
          <ac:cxnSpMkLst>
            <pc:docMk/>
            <pc:sldMk cId="3227664561" sldId="270"/>
            <ac:cxnSpMk id="18" creationId="{0F1AF590-CEA6-4354-98B1-9D5D15FC1E59}"/>
          </ac:cxnSpMkLst>
        </pc:cxnChg>
        <pc:cxnChg chg="add mod">
          <ac:chgData name="Guest User" userId="a84c0306fb3df25d" providerId="Windows Live" clId="Web-{0F1C58BE-AFB7-4264-CB00-7392A704C2F5}" dt="2020-09-05T00:35:57.368" v="385" actId="1076"/>
          <ac:cxnSpMkLst>
            <pc:docMk/>
            <pc:sldMk cId="3227664561" sldId="270"/>
            <ac:cxnSpMk id="19" creationId="{19C8B3E8-2A0B-4DFC-8812-5CFC7058DE6C}"/>
          </ac:cxnSpMkLst>
        </pc:cxnChg>
        <pc:cxnChg chg="add mod">
          <ac:chgData name="Guest User" userId="a84c0306fb3df25d" providerId="Windows Live" clId="Web-{0F1C58BE-AFB7-4264-CB00-7392A704C2F5}" dt="2020-09-05T00:42:20.617" v="515" actId="1076"/>
          <ac:cxnSpMkLst>
            <pc:docMk/>
            <pc:sldMk cId="3227664561" sldId="270"/>
            <ac:cxnSpMk id="25" creationId="{70CE3C5F-F8F1-4D1E-8FE8-42B5339B279D}"/>
          </ac:cxnSpMkLst>
        </pc:cxnChg>
        <pc:cxnChg chg="add mod">
          <ac:chgData name="Guest User" userId="a84c0306fb3df25d" providerId="Windows Live" clId="Web-{0F1C58BE-AFB7-4264-CB00-7392A704C2F5}" dt="2020-09-05T00:42:24.413" v="516" actId="1076"/>
          <ac:cxnSpMkLst>
            <pc:docMk/>
            <pc:sldMk cId="3227664561" sldId="270"/>
            <ac:cxnSpMk id="26" creationId="{FA4289C3-B52E-49E1-B741-6C0ABAC03735}"/>
          </ac:cxnSpMkLst>
        </pc:cxnChg>
        <pc:cxnChg chg="add mod">
          <ac:chgData name="Guest User" userId="a84c0306fb3df25d" providerId="Windows Live" clId="Web-{0F1C58BE-AFB7-4264-CB00-7392A704C2F5}" dt="2020-09-05T00:38:58.201" v="461"/>
          <ac:cxnSpMkLst>
            <pc:docMk/>
            <pc:sldMk cId="3227664561" sldId="270"/>
            <ac:cxnSpMk id="30" creationId="{DA94D090-F827-4576-8875-49655BB5306C}"/>
          </ac:cxnSpMkLst>
        </pc:cxnChg>
        <pc:cxnChg chg="add mod">
          <ac:chgData name="Guest User" userId="a84c0306fb3df25d" providerId="Windows Live" clId="Web-{0F1C58BE-AFB7-4264-CB00-7392A704C2F5}" dt="2020-09-05T00:38:58.185" v="460"/>
          <ac:cxnSpMkLst>
            <pc:docMk/>
            <pc:sldMk cId="3227664561" sldId="270"/>
            <ac:cxnSpMk id="31" creationId="{340CB13F-5C14-49FA-ADE2-37CA1DDD6726}"/>
          </ac:cxnSpMkLst>
        </pc:cxnChg>
        <pc:cxnChg chg="add mod">
          <ac:chgData name="Guest User" userId="a84c0306fb3df25d" providerId="Windows Live" clId="Web-{0F1C58BE-AFB7-4264-CB00-7392A704C2F5}" dt="2020-09-05T00:41:02.427" v="498" actId="1076"/>
          <ac:cxnSpMkLst>
            <pc:docMk/>
            <pc:sldMk cId="3227664561" sldId="270"/>
            <ac:cxnSpMk id="33" creationId="{F2CBC02F-3FA0-4E5D-AFDD-6FCC2B5E1EA3}"/>
          </ac:cxnSpMkLst>
        </pc:cxnChg>
        <pc:cxnChg chg="add mod">
          <ac:chgData name="Guest User" userId="a84c0306fb3df25d" providerId="Windows Live" clId="Web-{0F1C58BE-AFB7-4264-CB00-7392A704C2F5}" dt="2020-09-05T00:42:33.289" v="519" actId="14100"/>
          <ac:cxnSpMkLst>
            <pc:docMk/>
            <pc:sldMk cId="3227664561" sldId="270"/>
            <ac:cxnSpMk id="34" creationId="{1AF1FE6D-8BC8-475F-AC7E-D7700DFC81B3}"/>
          </ac:cxnSpMkLst>
        </pc:cxnChg>
      </pc:sldChg>
    </pc:docChg>
  </pc:docChgLst>
  <pc:docChgLst>
    <pc:chgData name="Guest User" userId="a84c0306fb3df25d" providerId="Windows Live" clId="Web-{349329C4-6F99-45C7-D315-0F808A38FEA3}"/>
    <pc:docChg chg="modSld">
      <pc:chgData name="Guest User" userId="a84c0306fb3df25d" providerId="Windows Live" clId="Web-{349329C4-6F99-45C7-D315-0F808A38FEA3}" dt="2020-09-05T15:52:44.033" v="2382"/>
      <pc:docMkLst>
        <pc:docMk/>
      </pc:docMkLst>
      <pc:sldChg chg="addSp delSp modSp">
        <pc:chgData name="Guest User" userId="a84c0306fb3df25d" providerId="Windows Live" clId="Web-{349329C4-6F99-45C7-D315-0F808A38FEA3}" dt="2020-09-05T15:11:18.756" v="1169" actId="1076"/>
        <pc:sldMkLst>
          <pc:docMk/>
          <pc:sldMk cId="3405765472" sldId="264"/>
        </pc:sldMkLst>
        <pc:spChg chg="mod">
          <ac:chgData name="Guest User" userId="a84c0306fb3df25d" providerId="Windows Live" clId="Web-{349329C4-6F99-45C7-D315-0F808A38FEA3}" dt="2020-09-05T15:11:18.756" v="1169" actId="1076"/>
          <ac:spMkLst>
            <pc:docMk/>
            <pc:sldMk cId="3405765472" sldId="264"/>
            <ac:spMk id="2" creationId="{7363DA4C-673A-6340-AEB7-833B81AE56D8}"/>
          </ac:spMkLst>
        </pc:spChg>
        <pc:spChg chg="del mod">
          <ac:chgData name="Guest User" userId="a84c0306fb3df25d" providerId="Windows Live" clId="Web-{349329C4-6F99-45C7-D315-0F808A38FEA3}" dt="2020-09-05T13:16:28.277" v="981"/>
          <ac:spMkLst>
            <pc:docMk/>
            <pc:sldMk cId="3405765472" sldId="264"/>
            <ac:spMk id="3" creationId="{30D360EE-7386-7946-AE5F-AF1E602054FD}"/>
          </ac:spMkLst>
        </pc:spChg>
        <pc:spChg chg="add del mod">
          <ac:chgData name="Guest User" userId="a84c0306fb3df25d" providerId="Windows Live" clId="Web-{349329C4-6F99-45C7-D315-0F808A38FEA3}" dt="2020-09-05T12:08:41.888" v="73"/>
          <ac:spMkLst>
            <pc:docMk/>
            <pc:sldMk cId="3405765472" sldId="264"/>
            <ac:spMk id="4" creationId="{493E6CCF-EB73-440C-B795-0720CDB7DA97}"/>
          </ac:spMkLst>
        </pc:spChg>
        <pc:spChg chg="add mod ord">
          <ac:chgData name="Guest User" userId="a84c0306fb3df25d" providerId="Windows Live" clId="Web-{349329C4-6F99-45C7-D315-0F808A38FEA3}" dt="2020-09-05T13:12:49.584" v="912"/>
          <ac:spMkLst>
            <pc:docMk/>
            <pc:sldMk cId="3405765472" sldId="264"/>
            <ac:spMk id="5" creationId="{7EDC1409-3323-4BA8-B517-D94F074483A3}"/>
          </ac:spMkLst>
        </pc:spChg>
        <pc:spChg chg="add mod">
          <ac:chgData name="Guest User" userId="a84c0306fb3df25d" providerId="Windows Live" clId="Web-{349329C4-6F99-45C7-D315-0F808A38FEA3}" dt="2020-09-05T13:15:01.634" v="953"/>
          <ac:spMkLst>
            <pc:docMk/>
            <pc:sldMk cId="3405765472" sldId="264"/>
            <ac:spMk id="6" creationId="{0217C8E0-A0EE-4E18-BF4C-904250FF5CA4}"/>
          </ac:spMkLst>
        </pc:spChg>
        <pc:spChg chg="add mod">
          <ac:chgData name="Guest User" userId="a84c0306fb3df25d" providerId="Windows Live" clId="Web-{349329C4-6F99-45C7-D315-0F808A38FEA3}" dt="2020-09-05T13:14:38.649" v="945"/>
          <ac:spMkLst>
            <pc:docMk/>
            <pc:sldMk cId="3405765472" sldId="264"/>
            <ac:spMk id="7" creationId="{BEE0132E-E8E0-4C40-BB6C-317806628BE6}"/>
          </ac:spMkLst>
        </pc:spChg>
        <pc:spChg chg="add mod">
          <ac:chgData name="Guest User" userId="a84c0306fb3df25d" providerId="Windows Live" clId="Web-{349329C4-6F99-45C7-D315-0F808A38FEA3}" dt="2020-09-05T13:15:01.634" v="954"/>
          <ac:spMkLst>
            <pc:docMk/>
            <pc:sldMk cId="3405765472" sldId="264"/>
            <ac:spMk id="8" creationId="{999543F6-EFD3-405E-A5FE-1C44DC61480B}"/>
          </ac:spMkLst>
        </pc:spChg>
        <pc:spChg chg="add del mod">
          <ac:chgData name="Guest User" userId="a84c0306fb3df25d" providerId="Windows Live" clId="Web-{349329C4-6F99-45C7-D315-0F808A38FEA3}" dt="2020-09-05T13:13:51.757" v="933"/>
          <ac:spMkLst>
            <pc:docMk/>
            <pc:sldMk cId="3405765472" sldId="264"/>
            <ac:spMk id="9" creationId="{1A8C604C-4683-4976-9FF0-FE3341EF4E5B}"/>
          </ac:spMkLst>
        </pc:spChg>
        <pc:spChg chg="add del mod">
          <ac:chgData name="Guest User" userId="a84c0306fb3df25d" providerId="Windows Live" clId="Web-{349329C4-6F99-45C7-D315-0F808A38FEA3}" dt="2020-09-05T13:11:05.890" v="881"/>
          <ac:spMkLst>
            <pc:docMk/>
            <pc:sldMk cId="3405765472" sldId="264"/>
            <ac:spMk id="10" creationId="{E798423A-86EF-4536-AB2E-D912DBC3C5CF}"/>
          </ac:spMkLst>
        </pc:spChg>
        <pc:spChg chg="add del mod">
          <ac:chgData name="Guest User" userId="a84c0306fb3df25d" providerId="Windows Live" clId="Web-{349329C4-6F99-45C7-D315-0F808A38FEA3}" dt="2020-09-05T13:13:21.975" v="925"/>
          <ac:spMkLst>
            <pc:docMk/>
            <pc:sldMk cId="3405765472" sldId="264"/>
            <ac:spMk id="11" creationId="{0C15C32B-FD71-4E9D-A8CE-861E9D8A18BC}"/>
          </ac:spMkLst>
        </pc:spChg>
        <pc:spChg chg="add del mod">
          <ac:chgData name="Guest User" userId="a84c0306fb3df25d" providerId="Windows Live" clId="Web-{349329C4-6F99-45C7-D315-0F808A38FEA3}" dt="2020-09-05T13:13:39.179" v="930"/>
          <ac:spMkLst>
            <pc:docMk/>
            <pc:sldMk cId="3405765472" sldId="264"/>
            <ac:spMk id="12" creationId="{5FE046BD-2669-4B9C-A4C4-390C8B62CE5A}"/>
          </ac:spMkLst>
        </pc:spChg>
        <pc:spChg chg="add mod">
          <ac:chgData name="Guest User" userId="a84c0306fb3df25d" providerId="Windows Live" clId="Web-{349329C4-6F99-45C7-D315-0F808A38FEA3}" dt="2020-09-05T13:14:38.665" v="946"/>
          <ac:spMkLst>
            <pc:docMk/>
            <pc:sldMk cId="3405765472" sldId="264"/>
            <ac:spMk id="13" creationId="{EF8C06CF-FCED-4CC2-9286-47D6A9ED1E48}"/>
          </ac:spMkLst>
        </pc:spChg>
        <pc:spChg chg="add del mod">
          <ac:chgData name="Guest User" userId="a84c0306fb3df25d" providerId="Windows Live" clId="Web-{349329C4-6F99-45C7-D315-0F808A38FEA3}" dt="2020-09-05T12:17:35.673" v="223"/>
          <ac:spMkLst>
            <pc:docMk/>
            <pc:sldMk cId="3405765472" sldId="264"/>
            <ac:spMk id="17" creationId="{A89F88E0-7C84-4880-87D8-2D9ADE3EDB2A}"/>
          </ac:spMkLst>
        </pc:spChg>
        <pc:spChg chg="add mod ord">
          <ac:chgData name="Guest User" userId="a84c0306fb3df25d" providerId="Windows Live" clId="Web-{349329C4-6F99-45C7-D315-0F808A38FEA3}" dt="2020-09-05T13:13:18.553" v="921"/>
          <ac:spMkLst>
            <pc:docMk/>
            <pc:sldMk cId="3405765472" sldId="264"/>
            <ac:spMk id="18" creationId="{4F4F5E3A-A746-4EDD-A3FF-75474D599831}"/>
          </ac:spMkLst>
        </pc:spChg>
        <pc:spChg chg="add del mod">
          <ac:chgData name="Guest User" userId="a84c0306fb3df25d" providerId="Windows Live" clId="Web-{349329C4-6F99-45C7-D315-0F808A38FEA3}" dt="2020-09-05T12:19:50.619" v="250"/>
          <ac:spMkLst>
            <pc:docMk/>
            <pc:sldMk cId="3405765472" sldId="264"/>
            <ac:spMk id="19" creationId="{16E8653D-4DD8-4C30-933E-FF7945D8BF39}"/>
          </ac:spMkLst>
        </pc:spChg>
        <pc:spChg chg="add mod ord">
          <ac:chgData name="Guest User" userId="a84c0306fb3df25d" providerId="Windows Live" clId="Web-{349329C4-6F99-45C7-D315-0F808A38FEA3}" dt="2020-09-05T13:13:47.617" v="932" actId="1076"/>
          <ac:spMkLst>
            <pc:docMk/>
            <pc:sldMk cId="3405765472" sldId="264"/>
            <ac:spMk id="20" creationId="{B151D751-A91D-46B6-8028-926E20BC0FD5}"/>
          </ac:spMkLst>
        </pc:spChg>
        <pc:spChg chg="add mod ord">
          <ac:chgData name="Guest User" userId="a84c0306fb3df25d" providerId="Windows Live" clId="Web-{349329C4-6F99-45C7-D315-0F808A38FEA3}" dt="2020-09-05T13:13:18.585" v="923"/>
          <ac:spMkLst>
            <pc:docMk/>
            <pc:sldMk cId="3405765472" sldId="264"/>
            <ac:spMk id="21" creationId="{2B5A99EB-9952-4556-AC2A-AB27EA328E07}"/>
          </ac:spMkLst>
        </pc:spChg>
        <pc:spChg chg="add mod ord">
          <ac:chgData name="Guest User" userId="a84c0306fb3df25d" providerId="Windows Live" clId="Web-{349329C4-6F99-45C7-D315-0F808A38FEA3}" dt="2020-09-05T13:13:42.163" v="931" actId="1076"/>
          <ac:spMkLst>
            <pc:docMk/>
            <pc:sldMk cId="3405765472" sldId="264"/>
            <ac:spMk id="22" creationId="{4949BECB-13E8-4DEC-953B-4BF2D47B8E9C}"/>
          </ac:spMkLst>
        </pc:spChg>
        <pc:spChg chg="add mod">
          <ac:chgData name="Guest User" userId="a84c0306fb3df25d" providerId="Windows Live" clId="Web-{349329C4-6F99-45C7-D315-0F808A38FEA3}" dt="2020-09-05T12:41:12.077" v="644" actId="1076"/>
          <ac:spMkLst>
            <pc:docMk/>
            <pc:sldMk cId="3405765472" sldId="264"/>
            <ac:spMk id="31" creationId="{8E087D4B-4604-4164-97F5-F032BAC14AB1}"/>
          </ac:spMkLst>
        </pc:spChg>
        <pc:spChg chg="add mod">
          <ac:chgData name="Guest User" userId="a84c0306fb3df25d" providerId="Windows Live" clId="Web-{349329C4-6F99-45C7-D315-0F808A38FEA3}" dt="2020-09-05T12:41:12.092" v="645" actId="1076"/>
          <ac:spMkLst>
            <pc:docMk/>
            <pc:sldMk cId="3405765472" sldId="264"/>
            <ac:spMk id="32" creationId="{127791F4-5A34-49BB-AFE0-DC9A288AED78}"/>
          </ac:spMkLst>
        </pc:spChg>
        <pc:spChg chg="add mod">
          <ac:chgData name="Guest User" userId="a84c0306fb3df25d" providerId="Windows Live" clId="Web-{349329C4-6F99-45C7-D315-0F808A38FEA3}" dt="2020-09-05T12:41:12.092" v="646" actId="1076"/>
          <ac:spMkLst>
            <pc:docMk/>
            <pc:sldMk cId="3405765472" sldId="264"/>
            <ac:spMk id="33" creationId="{607D33B9-29A5-4BA2-AFB4-A9BD0582B7AA}"/>
          </ac:spMkLst>
        </pc:spChg>
        <pc:spChg chg="add mod">
          <ac:chgData name="Guest User" userId="a84c0306fb3df25d" providerId="Windows Live" clId="Web-{349329C4-6F99-45C7-D315-0F808A38FEA3}" dt="2020-09-05T12:41:12.124" v="648" actId="1076"/>
          <ac:spMkLst>
            <pc:docMk/>
            <pc:sldMk cId="3405765472" sldId="264"/>
            <ac:spMk id="34" creationId="{CAE88922-FE87-48F4-A758-598DC62F88DC}"/>
          </ac:spMkLst>
        </pc:spChg>
        <pc:spChg chg="add mod">
          <ac:chgData name="Guest User" userId="a84c0306fb3df25d" providerId="Windows Live" clId="Web-{349329C4-6F99-45C7-D315-0F808A38FEA3}" dt="2020-09-05T12:41:12.139" v="650" actId="1076"/>
          <ac:spMkLst>
            <pc:docMk/>
            <pc:sldMk cId="3405765472" sldId="264"/>
            <ac:spMk id="38" creationId="{9158CB39-419B-4567-9732-EDEC152D5136}"/>
          </ac:spMkLst>
        </pc:spChg>
        <pc:spChg chg="add mod">
          <ac:chgData name="Guest User" userId="a84c0306fb3df25d" providerId="Windows Live" clId="Web-{349329C4-6F99-45C7-D315-0F808A38FEA3}" dt="2020-09-05T13:14:08.430" v="936" actId="1076"/>
          <ac:spMkLst>
            <pc:docMk/>
            <pc:sldMk cId="3405765472" sldId="264"/>
            <ac:spMk id="41" creationId="{DC44DE68-656D-4894-8529-6D3B8B8FB546}"/>
          </ac:spMkLst>
        </pc:spChg>
        <pc:spChg chg="add mod">
          <ac:chgData name="Guest User" userId="a84c0306fb3df25d" providerId="Windows Live" clId="Web-{349329C4-6F99-45C7-D315-0F808A38FEA3}" dt="2020-09-05T12:55:53.010" v="772" actId="1076"/>
          <ac:spMkLst>
            <pc:docMk/>
            <pc:sldMk cId="3405765472" sldId="264"/>
            <ac:spMk id="42" creationId="{6C3B3C4C-1FB9-4564-80B2-C4830079001E}"/>
          </ac:spMkLst>
        </pc:spChg>
        <pc:spChg chg="add mod ord">
          <ac:chgData name="Guest User" userId="a84c0306fb3df25d" providerId="Windows Live" clId="Web-{349329C4-6F99-45C7-D315-0F808A38FEA3}" dt="2020-09-05T13:20:16.659" v="1155" actId="20577"/>
          <ac:spMkLst>
            <pc:docMk/>
            <pc:sldMk cId="3405765472" sldId="264"/>
            <ac:spMk id="48" creationId="{C74AA45B-15E5-4685-9890-4B0249284661}"/>
          </ac:spMkLst>
        </pc:spChg>
        <pc:spChg chg="add del mod">
          <ac:chgData name="Guest User" userId="a84c0306fb3df25d" providerId="Windows Live" clId="Web-{349329C4-6F99-45C7-D315-0F808A38FEA3}" dt="2020-09-05T13:07:40.976" v="847"/>
          <ac:spMkLst>
            <pc:docMk/>
            <pc:sldMk cId="3405765472" sldId="264"/>
            <ac:spMk id="49" creationId="{3C9EE070-BC74-4A98-BF03-DBCFD2A1613F}"/>
          </ac:spMkLst>
        </pc:spChg>
        <pc:spChg chg="add mod ord">
          <ac:chgData name="Guest User" userId="a84c0306fb3df25d" providerId="Windows Live" clId="Web-{349329C4-6F99-45C7-D315-0F808A38FEA3}" dt="2020-09-05T13:12:02.411" v="902" actId="20577"/>
          <ac:spMkLst>
            <pc:docMk/>
            <pc:sldMk cId="3405765472" sldId="264"/>
            <ac:spMk id="50" creationId="{C9BD8C80-8615-4C86-A383-E66129A360FB}"/>
          </ac:spMkLst>
        </pc:spChg>
        <pc:spChg chg="add mod ord">
          <ac:chgData name="Guest User" userId="a84c0306fb3df25d" providerId="Windows Live" clId="Web-{349329C4-6F99-45C7-D315-0F808A38FEA3}" dt="2020-09-05T13:11:58.833" v="901" actId="20577"/>
          <ac:spMkLst>
            <pc:docMk/>
            <pc:sldMk cId="3405765472" sldId="264"/>
            <ac:spMk id="51" creationId="{0A17EE9C-B127-4A55-9844-2E3D9F075FD3}"/>
          </ac:spMkLst>
        </pc:spChg>
        <pc:spChg chg="add mod ord">
          <ac:chgData name="Guest User" userId="a84c0306fb3df25d" providerId="Windows Live" clId="Web-{349329C4-6F99-45C7-D315-0F808A38FEA3}" dt="2020-09-05T13:12:45.318" v="911"/>
          <ac:spMkLst>
            <pc:docMk/>
            <pc:sldMk cId="3405765472" sldId="264"/>
            <ac:spMk id="52" creationId="{EF90C524-5D37-4C18-AC71-850A5D43890F}"/>
          </ac:spMkLst>
        </pc:spChg>
        <pc:spChg chg="add mod">
          <ac:chgData name="Guest User" userId="a84c0306fb3df25d" providerId="Windows Live" clId="Web-{349329C4-6F99-45C7-D315-0F808A38FEA3}" dt="2020-09-05T13:20:40.785" v="1161" actId="20577"/>
          <ac:spMkLst>
            <pc:docMk/>
            <pc:sldMk cId="3405765472" sldId="264"/>
            <ac:spMk id="54" creationId="{C05975E6-7D00-448D-9C4A-151F1F597D75}"/>
          </ac:spMkLst>
        </pc:spChg>
        <pc:spChg chg="add del mod">
          <ac:chgData name="Guest User" userId="a84c0306fb3df25d" providerId="Windows Live" clId="Web-{349329C4-6F99-45C7-D315-0F808A38FEA3}" dt="2020-09-05T13:16:35.340" v="983"/>
          <ac:spMkLst>
            <pc:docMk/>
            <pc:sldMk cId="3405765472" sldId="264"/>
            <ac:spMk id="56" creationId="{45C45C68-802E-4268-8A12-ECFAA6F66C2C}"/>
          </ac:spMkLst>
        </pc:spChg>
        <pc:cxnChg chg="add mod">
          <ac:chgData name="Guest User" userId="a84c0306fb3df25d" providerId="Windows Live" clId="Web-{349329C4-6F99-45C7-D315-0F808A38FEA3}" dt="2020-09-05T12:41:11.936" v="632" actId="1076"/>
          <ac:cxnSpMkLst>
            <pc:docMk/>
            <pc:sldMk cId="3405765472" sldId="264"/>
            <ac:cxnSpMk id="14" creationId="{30F1B499-9FF2-45AC-AD57-4BB9C23D161D}"/>
          </ac:cxnSpMkLst>
        </pc:cxnChg>
        <pc:cxnChg chg="add del mod">
          <ac:chgData name="Guest User" userId="a84c0306fb3df25d" providerId="Windows Live" clId="Web-{349329C4-6F99-45C7-D315-0F808A38FEA3}" dt="2020-09-05T12:14:56.998" v="210"/>
          <ac:cxnSpMkLst>
            <pc:docMk/>
            <pc:sldMk cId="3405765472" sldId="264"/>
            <ac:cxnSpMk id="15" creationId="{D678C997-BF03-4C95-AA6A-D0218BDFFA5C}"/>
          </ac:cxnSpMkLst>
        </pc:cxnChg>
        <pc:cxnChg chg="add mod">
          <ac:chgData name="Guest User" userId="a84c0306fb3df25d" providerId="Windows Live" clId="Web-{349329C4-6F99-45C7-D315-0F808A38FEA3}" dt="2020-09-05T12:57:41.108" v="776" actId="1076"/>
          <ac:cxnSpMkLst>
            <pc:docMk/>
            <pc:sldMk cId="3405765472" sldId="264"/>
            <ac:cxnSpMk id="16" creationId="{745F23D6-2ABB-49B6-BC1A-D4C45E6AE67C}"/>
          </ac:cxnSpMkLst>
        </pc:cxnChg>
        <pc:cxnChg chg="add del mod">
          <ac:chgData name="Guest User" userId="a84c0306fb3df25d" providerId="Windows Live" clId="Web-{349329C4-6F99-45C7-D315-0F808A38FEA3}" dt="2020-09-05T12:22:41.717" v="319"/>
          <ac:cxnSpMkLst>
            <pc:docMk/>
            <pc:sldMk cId="3405765472" sldId="264"/>
            <ac:cxnSpMk id="23" creationId="{4DBCD861-DC0F-4F35-BFCD-9B0196EF55F5}"/>
          </ac:cxnSpMkLst>
        </pc:cxnChg>
        <pc:cxnChg chg="add del mod">
          <ac:chgData name="Guest User" userId="a84c0306fb3df25d" providerId="Windows Live" clId="Web-{349329C4-6F99-45C7-D315-0F808A38FEA3}" dt="2020-09-05T12:23:08.311" v="321"/>
          <ac:cxnSpMkLst>
            <pc:docMk/>
            <pc:sldMk cId="3405765472" sldId="264"/>
            <ac:cxnSpMk id="24" creationId="{CBD3F7E1-2939-425E-AC81-E1A9061782B8}"/>
          </ac:cxnSpMkLst>
        </pc:cxnChg>
        <pc:cxnChg chg="add mod">
          <ac:chgData name="Guest User" userId="a84c0306fb3df25d" providerId="Windows Live" clId="Web-{349329C4-6F99-45C7-D315-0F808A38FEA3}" dt="2020-09-05T12:55:42.494" v="770" actId="14100"/>
          <ac:cxnSpMkLst>
            <pc:docMk/>
            <pc:sldMk cId="3405765472" sldId="264"/>
            <ac:cxnSpMk id="25" creationId="{D32DB766-554F-4CF8-A536-2DFD040F435F}"/>
          </ac:cxnSpMkLst>
        </pc:cxnChg>
        <pc:cxnChg chg="add mod">
          <ac:chgData name="Guest User" userId="a84c0306fb3df25d" providerId="Windows Live" clId="Web-{349329C4-6F99-45C7-D315-0F808A38FEA3}" dt="2020-09-05T12:41:11.983" v="636" actId="1076"/>
          <ac:cxnSpMkLst>
            <pc:docMk/>
            <pc:sldMk cId="3405765472" sldId="264"/>
            <ac:cxnSpMk id="26" creationId="{F7C2A049-ABF3-4684-B9B0-E4F5FAC200FD}"/>
          </ac:cxnSpMkLst>
        </pc:cxnChg>
        <pc:cxnChg chg="add mod">
          <ac:chgData name="Guest User" userId="a84c0306fb3df25d" providerId="Windows Live" clId="Web-{349329C4-6F99-45C7-D315-0F808A38FEA3}" dt="2020-09-05T12:41:11.999" v="637" actId="1076"/>
          <ac:cxnSpMkLst>
            <pc:docMk/>
            <pc:sldMk cId="3405765472" sldId="264"/>
            <ac:cxnSpMk id="27" creationId="{A9984CEF-21A1-42B4-A058-024B61DCA3C1}"/>
          </ac:cxnSpMkLst>
        </pc:cxnChg>
        <pc:cxnChg chg="add mod">
          <ac:chgData name="Guest User" userId="a84c0306fb3df25d" providerId="Windows Live" clId="Web-{349329C4-6F99-45C7-D315-0F808A38FEA3}" dt="2020-09-05T12:41:11.999" v="638" actId="1076"/>
          <ac:cxnSpMkLst>
            <pc:docMk/>
            <pc:sldMk cId="3405765472" sldId="264"/>
            <ac:cxnSpMk id="28" creationId="{42D0D307-FF19-4177-848E-AB77AE9AA2FB}"/>
          </ac:cxnSpMkLst>
        </pc:cxnChg>
        <pc:cxnChg chg="add mod">
          <ac:chgData name="Guest User" userId="a84c0306fb3df25d" providerId="Windows Live" clId="Web-{349329C4-6F99-45C7-D315-0F808A38FEA3}" dt="2020-09-05T12:41:12.046" v="641" actId="1076"/>
          <ac:cxnSpMkLst>
            <pc:docMk/>
            <pc:sldMk cId="3405765472" sldId="264"/>
            <ac:cxnSpMk id="29" creationId="{618B75F3-8E46-4AAF-B908-2EC8814DB05C}"/>
          </ac:cxnSpMkLst>
        </pc:cxnChg>
        <pc:cxnChg chg="add mod">
          <ac:chgData name="Guest User" userId="a84c0306fb3df25d" providerId="Windows Live" clId="Web-{349329C4-6F99-45C7-D315-0F808A38FEA3}" dt="2020-09-05T12:41:12.061" v="643" actId="1076"/>
          <ac:cxnSpMkLst>
            <pc:docMk/>
            <pc:sldMk cId="3405765472" sldId="264"/>
            <ac:cxnSpMk id="30" creationId="{10D4D7FE-4942-4C37-A40C-FFEDD2E4A800}"/>
          </ac:cxnSpMkLst>
        </pc:cxnChg>
        <pc:cxnChg chg="add mod ord">
          <ac:chgData name="Guest User" userId="a84c0306fb3df25d" providerId="Windows Live" clId="Web-{349329C4-6F99-45C7-D315-0F808A38FEA3}" dt="2020-09-05T12:41:12.108" v="647" actId="1076"/>
          <ac:cxnSpMkLst>
            <pc:docMk/>
            <pc:sldMk cId="3405765472" sldId="264"/>
            <ac:cxnSpMk id="35" creationId="{A1F335BA-6A56-4396-A225-EB56F3F837DF}"/>
          </ac:cxnSpMkLst>
        </pc:cxnChg>
        <pc:cxnChg chg="add del mod">
          <ac:chgData name="Guest User" userId="a84c0306fb3df25d" providerId="Windows Live" clId="Web-{349329C4-6F99-45C7-D315-0F808A38FEA3}" dt="2020-09-05T12:29:47.935" v="395"/>
          <ac:cxnSpMkLst>
            <pc:docMk/>
            <pc:sldMk cId="3405765472" sldId="264"/>
            <ac:cxnSpMk id="36" creationId="{4AECB480-5FD4-44AE-8383-E44E135A2B8E}"/>
          </ac:cxnSpMkLst>
        </pc:cxnChg>
        <pc:cxnChg chg="add mod">
          <ac:chgData name="Guest User" userId="a84c0306fb3df25d" providerId="Windows Live" clId="Web-{349329C4-6F99-45C7-D315-0F808A38FEA3}" dt="2020-09-05T12:41:12.139" v="649" actId="1076"/>
          <ac:cxnSpMkLst>
            <pc:docMk/>
            <pc:sldMk cId="3405765472" sldId="264"/>
            <ac:cxnSpMk id="37" creationId="{53F2C584-D38D-405E-BD0C-067AF31C6AE1}"/>
          </ac:cxnSpMkLst>
        </pc:cxnChg>
        <pc:cxnChg chg="add del mod">
          <ac:chgData name="Guest User" userId="a84c0306fb3df25d" providerId="Windows Live" clId="Web-{349329C4-6F99-45C7-D315-0F808A38FEA3}" dt="2020-09-05T12:32:03.907" v="426"/>
          <ac:cxnSpMkLst>
            <pc:docMk/>
            <pc:sldMk cId="3405765472" sldId="264"/>
            <ac:cxnSpMk id="39" creationId="{99F83B83-C0A7-4F58-AB6F-3644B6BF7CF5}"/>
          </ac:cxnSpMkLst>
        </pc:cxnChg>
        <pc:cxnChg chg="add mod">
          <ac:chgData name="Guest User" userId="a84c0306fb3df25d" providerId="Windows Live" clId="Web-{349329C4-6F99-45C7-D315-0F808A38FEA3}" dt="2020-09-05T13:14:06.398" v="935" actId="14100"/>
          <ac:cxnSpMkLst>
            <pc:docMk/>
            <pc:sldMk cId="3405765472" sldId="264"/>
            <ac:cxnSpMk id="40" creationId="{8B2FBE30-36F5-46E6-AD4A-0C37AC14F5FC}"/>
          </ac:cxnSpMkLst>
        </pc:cxnChg>
        <pc:cxnChg chg="add mod">
          <ac:chgData name="Guest User" userId="a84c0306fb3df25d" providerId="Windows Live" clId="Web-{349329C4-6F99-45C7-D315-0F808A38FEA3}" dt="2020-09-05T12:41:12.186" v="654" actId="1076"/>
          <ac:cxnSpMkLst>
            <pc:docMk/>
            <pc:sldMk cId="3405765472" sldId="264"/>
            <ac:cxnSpMk id="43" creationId="{41A4F976-12AF-41BB-A2D9-102502FF88C8}"/>
          </ac:cxnSpMkLst>
        </pc:cxnChg>
        <pc:cxnChg chg="add mod">
          <ac:chgData name="Guest User" userId="a84c0306fb3df25d" providerId="Windows Live" clId="Web-{349329C4-6F99-45C7-D315-0F808A38FEA3}" dt="2020-09-05T12:41:12.202" v="655" actId="1076"/>
          <ac:cxnSpMkLst>
            <pc:docMk/>
            <pc:sldMk cId="3405765472" sldId="264"/>
            <ac:cxnSpMk id="44" creationId="{166793D8-6D6C-40A0-9D94-01A2354AACA8}"/>
          </ac:cxnSpMkLst>
        </pc:cxnChg>
        <pc:cxnChg chg="add del mod">
          <ac:chgData name="Guest User" userId="a84c0306fb3df25d" providerId="Windows Live" clId="Web-{349329C4-6F99-45C7-D315-0F808A38FEA3}" dt="2020-09-05T12:35:00.739" v="466"/>
          <ac:cxnSpMkLst>
            <pc:docMk/>
            <pc:sldMk cId="3405765472" sldId="264"/>
            <ac:cxnSpMk id="45" creationId="{C6676CE8-1DE2-4858-9A6A-602E8D2B0190}"/>
          </ac:cxnSpMkLst>
        </pc:cxnChg>
        <pc:cxnChg chg="add mod">
          <ac:chgData name="Guest User" userId="a84c0306fb3df25d" providerId="Windows Live" clId="Web-{349329C4-6F99-45C7-D315-0F808A38FEA3}" dt="2020-09-05T12:41:12.217" v="656" actId="1076"/>
          <ac:cxnSpMkLst>
            <pc:docMk/>
            <pc:sldMk cId="3405765472" sldId="264"/>
            <ac:cxnSpMk id="46" creationId="{28F17E7E-A075-4BA4-A33F-D055B7CB4C4C}"/>
          </ac:cxnSpMkLst>
        </pc:cxnChg>
        <pc:cxnChg chg="add mod">
          <ac:chgData name="Guest User" userId="a84c0306fb3df25d" providerId="Windows Live" clId="Web-{349329C4-6F99-45C7-D315-0F808A38FEA3}" dt="2020-09-05T12:41:12.233" v="657" actId="1076"/>
          <ac:cxnSpMkLst>
            <pc:docMk/>
            <pc:sldMk cId="3405765472" sldId="264"/>
            <ac:cxnSpMk id="47" creationId="{E57C940B-E3A6-4435-A6AF-FFE6ADC35AED}"/>
          </ac:cxnSpMkLst>
        </pc:cxnChg>
      </pc:sldChg>
      <pc:sldChg chg="addSp delSp modSp">
        <pc:chgData name="Guest User" userId="a84c0306fb3df25d" providerId="Windows Live" clId="Web-{349329C4-6F99-45C7-D315-0F808A38FEA3}" dt="2020-09-05T15:51:22.625" v="2380" actId="1076"/>
        <pc:sldMkLst>
          <pc:docMk/>
          <pc:sldMk cId="360618227" sldId="266"/>
        </pc:sldMkLst>
        <pc:spChg chg="mod">
          <ac:chgData name="Guest User" userId="a84c0306fb3df25d" providerId="Windows Live" clId="Web-{349329C4-6F99-45C7-D315-0F808A38FEA3}" dt="2020-09-05T15:18:37.599" v="1412" actId="1076"/>
          <ac:spMkLst>
            <pc:docMk/>
            <pc:sldMk cId="360618227" sldId="266"/>
            <ac:spMk id="2" creationId="{1AF33933-681C-5442-BEEE-99A2B1A03C82}"/>
          </ac:spMkLst>
        </pc:spChg>
        <pc:spChg chg="del">
          <ac:chgData name="Guest User" userId="a84c0306fb3df25d" providerId="Windows Live" clId="Web-{349329C4-6F99-45C7-D315-0F808A38FEA3}" dt="2020-09-05T15:11:35.663" v="1170"/>
          <ac:spMkLst>
            <pc:docMk/>
            <pc:sldMk cId="360618227" sldId="266"/>
            <ac:spMk id="3" creationId="{45944670-A298-2D4C-A67D-7C5889D8CBD4}"/>
          </ac:spMkLst>
        </pc:spChg>
        <pc:spChg chg="add del mod">
          <ac:chgData name="Guest User" userId="a84c0306fb3df25d" providerId="Windows Live" clId="Web-{349329C4-6F99-45C7-D315-0F808A38FEA3}" dt="2020-09-05T15:14:29.747" v="1293"/>
          <ac:spMkLst>
            <pc:docMk/>
            <pc:sldMk cId="360618227" sldId="266"/>
            <ac:spMk id="5" creationId="{ADF0A339-A1F5-4A51-A893-3618EAA96729}"/>
          </ac:spMkLst>
        </pc:spChg>
        <pc:spChg chg="add del mod">
          <ac:chgData name="Guest User" userId="a84c0306fb3df25d" providerId="Windows Live" clId="Web-{349329C4-6F99-45C7-D315-0F808A38FEA3}" dt="2020-09-05T15:14:29.747" v="1292"/>
          <ac:spMkLst>
            <pc:docMk/>
            <pc:sldMk cId="360618227" sldId="266"/>
            <ac:spMk id="7" creationId="{38CABFF5-BEDB-422C-BEC5-04C49F8F3953}"/>
          </ac:spMkLst>
        </pc:spChg>
        <pc:spChg chg="add del mod">
          <ac:chgData name="Guest User" userId="a84c0306fb3df25d" providerId="Windows Live" clId="Web-{349329C4-6F99-45C7-D315-0F808A38FEA3}" dt="2020-09-05T15:14:29.747" v="1291"/>
          <ac:spMkLst>
            <pc:docMk/>
            <pc:sldMk cId="360618227" sldId="266"/>
            <ac:spMk id="9" creationId="{ED1137CA-8B4B-48E8-8EB7-68AD8877E9A6}"/>
          </ac:spMkLst>
        </pc:spChg>
        <pc:spChg chg="add del mod">
          <ac:chgData name="Guest User" userId="a84c0306fb3df25d" providerId="Windows Live" clId="Web-{349329C4-6F99-45C7-D315-0F808A38FEA3}" dt="2020-09-05T15:18:18.005" v="1408"/>
          <ac:spMkLst>
            <pc:docMk/>
            <pc:sldMk cId="360618227" sldId="266"/>
            <ac:spMk id="11" creationId="{2868896D-A378-44E3-9795-813ED5787386}"/>
          </ac:spMkLst>
        </pc:spChg>
        <pc:spChg chg="add del mod">
          <ac:chgData name="Guest User" userId="a84c0306fb3df25d" providerId="Windows Live" clId="Web-{349329C4-6F99-45C7-D315-0F808A38FEA3}" dt="2020-09-05T15:18:03.348" v="1405"/>
          <ac:spMkLst>
            <pc:docMk/>
            <pc:sldMk cId="360618227" sldId="266"/>
            <ac:spMk id="13" creationId="{9BA8BB14-C1E9-4D3E-A5D9-02133BA28765}"/>
          </ac:spMkLst>
        </pc:spChg>
        <pc:spChg chg="add del mod">
          <ac:chgData name="Guest User" userId="a84c0306fb3df25d" providerId="Windows Live" clId="Web-{349329C4-6F99-45C7-D315-0F808A38FEA3}" dt="2020-09-05T15:13:19.478" v="1277"/>
          <ac:spMkLst>
            <pc:docMk/>
            <pc:sldMk cId="360618227" sldId="266"/>
            <ac:spMk id="15" creationId="{A439B5D3-06F8-44AA-93FF-06160B8266D3}"/>
          </ac:spMkLst>
        </pc:spChg>
        <pc:spChg chg="add del mod">
          <ac:chgData name="Guest User" userId="a84c0306fb3df25d" providerId="Windows Live" clId="Web-{349329C4-6F99-45C7-D315-0F808A38FEA3}" dt="2020-09-05T15:13:12.525" v="1270"/>
          <ac:spMkLst>
            <pc:docMk/>
            <pc:sldMk cId="360618227" sldId="266"/>
            <ac:spMk id="17" creationId="{F05ECFEA-1041-49ED-9724-A7D0E9130FB4}"/>
          </ac:spMkLst>
        </pc:spChg>
        <pc:spChg chg="add mod">
          <ac:chgData name="Guest User" userId="a84c0306fb3df25d" providerId="Windows Live" clId="Web-{349329C4-6F99-45C7-D315-0F808A38FEA3}" dt="2020-09-05T15:45:03.054" v="2087" actId="1076"/>
          <ac:spMkLst>
            <pc:docMk/>
            <pc:sldMk cId="360618227" sldId="266"/>
            <ac:spMk id="25" creationId="{E0ADD163-FFD2-483D-9514-1B4A7AAAF5C7}"/>
          </ac:spMkLst>
        </pc:spChg>
        <pc:spChg chg="add mod">
          <ac:chgData name="Guest User" userId="a84c0306fb3df25d" providerId="Windows Live" clId="Web-{349329C4-6F99-45C7-D315-0F808A38FEA3}" dt="2020-09-05T15:45:03.070" v="2088" actId="1076"/>
          <ac:spMkLst>
            <pc:docMk/>
            <pc:sldMk cId="360618227" sldId="266"/>
            <ac:spMk id="33" creationId="{C09D7263-FCE7-4B75-8D3A-244078632527}"/>
          </ac:spMkLst>
        </pc:spChg>
        <pc:spChg chg="add del mod">
          <ac:chgData name="Guest User" userId="a84c0306fb3df25d" providerId="Windows Live" clId="Web-{349329C4-6F99-45C7-D315-0F808A38FEA3}" dt="2020-09-05T15:15:21.265" v="1311"/>
          <ac:spMkLst>
            <pc:docMk/>
            <pc:sldMk cId="360618227" sldId="266"/>
            <ac:spMk id="35" creationId="{E80B79B0-9231-45A4-A86A-CA7B0689FB24}"/>
          </ac:spMkLst>
        </pc:spChg>
        <pc:spChg chg="add del mod">
          <ac:chgData name="Guest User" userId="a84c0306fb3df25d" providerId="Windows Live" clId="Web-{349329C4-6F99-45C7-D315-0F808A38FEA3}" dt="2020-09-05T15:15:16.609" v="1308"/>
          <ac:spMkLst>
            <pc:docMk/>
            <pc:sldMk cId="360618227" sldId="266"/>
            <ac:spMk id="39" creationId="{C5970BEC-5565-41F2-A7A9-C4C4527B9BE4}"/>
          </ac:spMkLst>
        </pc:spChg>
        <pc:spChg chg="add del mod">
          <ac:chgData name="Guest User" userId="a84c0306fb3df25d" providerId="Windows Live" clId="Web-{349329C4-6F99-45C7-D315-0F808A38FEA3}" dt="2020-09-05T15:14:29.747" v="1286"/>
          <ac:spMkLst>
            <pc:docMk/>
            <pc:sldMk cId="360618227" sldId="266"/>
            <ac:spMk id="43" creationId="{01F18EDC-FAD3-42AA-8A28-0DE9D1AF71C2}"/>
          </ac:spMkLst>
        </pc:spChg>
        <pc:spChg chg="add del mod">
          <ac:chgData name="Guest User" userId="a84c0306fb3df25d" providerId="Windows Live" clId="Web-{349329C4-6F99-45C7-D315-0F808A38FEA3}" dt="2020-09-05T15:14:29.747" v="1285"/>
          <ac:spMkLst>
            <pc:docMk/>
            <pc:sldMk cId="360618227" sldId="266"/>
            <ac:spMk id="45" creationId="{F07187F5-F4AD-428E-A931-7327B42BFBF9}"/>
          </ac:spMkLst>
        </pc:spChg>
        <pc:spChg chg="add del mod">
          <ac:chgData name="Guest User" userId="a84c0306fb3df25d" providerId="Windows Live" clId="Web-{349329C4-6F99-45C7-D315-0F808A38FEA3}" dt="2020-09-05T15:14:29.747" v="1284"/>
          <ac:spMkLst>
            <pc:docMk/>
            <pc:sldMk cId="360618227" sldId="266"/>
            <ac:spMk id="47" creationId="{F83050FC-549A-4E9D-B5A9-6C7B21E0D1A5}"/>
          </ac:spMkLst>
        </pc:spChg>
        <pc:spChg chg="add del mod">
          <ac:chgData name="Guest User" userId="a84c0306fb3df25d" providerId="Windows Live" clId="Web-{349329C4-6F99-45C7-D315-0F808A38FEA3}" dt="2020-09-05T15:14:29.747" v="1283"/>
          <ac:spMkLst>
            <pc:docMk/>
            <pc:sldMk cId="360618227" sldId="266"/>
            <ac:spMk id="51" creationId="{62496638-39D5-4B01-BF8E-CCF7ADCF6A1E}"/>
          </ac:spMkLst>
        </pc:spChg>
        <pc:spChg chg="add del mod">
          <ac:chgData name="Guest User" userId="a84c0306fb3df25d" providerId="Windows Live" clId="Web-{349329C4-6F99-45C7-D315-0F808A38FEA3}" dt="2020-09-05T15:14:29.747" v="1281"/>
          <ac:spMkLst>
            <pc:docMk/>
            <pc:sldMk cId="360618227" sldId="266"/>
            <ac:spMk id="55" creationId="{58257695-2827-4334-95FC-8238926A0FFC}"/>
          </ac:spMkLst>
        </pc:spChg>
        <pc:spChg chg="add del mod">
          <ac:chgData name="Guest User" userId="a84c0306fb3df25d" providerId="Windows Live" clId="Web-{349329C4-6F99-45C7-D315-0F808A38FEA3}" dt="2020-09-05T15:13:04.899" v="1269"/>
          <ac:spMkLst>
            <pc:docMk/>
            <pc:sldMk cId="360618227" sldId="266"/>
            <ac:spMk id="59" creationId="{9954BE4F-E5DF-4313-9C72-6689C456D2EE}"/>
          </ac:spMkLst>
        </pc:spChg>
        <pc:spChg chg="add mod ord">
          <ac:chgData name="Guest User" userId="a84c0306fb3df25d" providerId="Windows Live" clId="Web-{349329C4-6F99-45C7-D315-0F808A38FEA3}" dt="2020-09-05T15:46:44.072" v="2185" actId="14100"/>
          <ac:spMkLst>
            <pc:docMk/>
            <pc:sldMk cId="360618227" sldId="266"/>
            <ac:spMk id="67" creationId="{D669C905-B2CF-49B0-95D0-3E91B25A322A}"/>
          </ac:spMkLst>
        </pc:spChg>
        <pc:spChg chg="add mod">
          <ac:chgData name="Guest User" userId="a84c0306fb3df25d" providerId="Windows Live" clId="Web-{349329C4-6F99-45C7-D315-0F808A38FEA3}" dt="2020-09-05T15:45:03.085" v="2089" actId="1076"/>
          <ac:spMkLst>
            <pc:docMk/>
            <pc:sldMk cId="360618227" sldId="266"/>
            <ac:spMk id="68" creationId="{268769A0-E4AA-4067-97B8-B9269327A503}"/>
          </ac:spMkLst>
        </pc:spChg>
        <pc:spChg chg="add mod">
          <ac:chgData name="Guest User" userId="a84c0306fb3df25d" providerId="Windows Live" clId="Web-{349329C4-6F99-45C7-D315-0F808A38FEA3}" dt="2020-09-05T15:45:03.101" v="2090" actId="1076"/>
          <ac:spMkLst>
            <pc:docMk/>
            <pc:sldMk cId="360618227" sldId="266"/>
            <ac:spMk id="69" creationId="{97794B4D-CE87-411B-B0EB-89167F6354F6}"/>
          </ac:spMkLst>
        </pc:spChg>
        <pc:spChg chg="add del mod">
          <ac:chgData name="Guest User" userId="a84c0306fb3df25d" providerId="Windows Live" clId="Web-{349329C4-6F99-45C7-D315-0F808A38FEA3}" dt="2020-09-05T15:19:50.179" v="1453"/>
          <ac:spMkLst>
            <pc:docMk/>
            <pc:sldMk cId="360618227" sldId="266"/>
            <ac:spMk id="70" creationId="{F454945A-A4EC-4A5B-B1B1-0C453992713C}"/>
          </ac:spMkLst>
        </pc:spChg>
        <pc:spChg chg="add del mod">
          <ac:chgData name="Guest User" userId="a84c0306fb3df25d" providerId="Windows Live" clId="Web-{349329C4-6F99-45C7-D315-0F808A38FEA3}" dt="2020-09-05T15:22:06.623" v="1510"/>
          <ac:spMkLst>
            <pc:docMk/>
            <pc:sldMk cId="360618227" sldId="266"/>
            <ac:spMk id="71" creationId="{107A30C8-2D1B-4107-BE7E-A199219F94A7}"/>
          </ac:spMkLst>
        </pc:spChg>
        <pc:spChg chg="add del">
          <ac:chgData name="Guest User" userId="a84c0306fb3df25d" providerId="Windows Live" clId="Web-{349329C4-6F99-45C7-D315-0F808A38FEA3}" dt="2020-09-05T15:19:40.085" v="1447"/>
          <ac:spMkLst>
            <pc:docMk/>
            <pc:sldMk cId="360618227" sldId="266"/>
            <ac:spMk id="72" creationId="{194484F6-4579-4C9C-87CC-746DFB99C70D}"/>
          </ac:spMkLst>
        </pc:spChg>
        <pc:spChg chg="add mod">
          <ac:chgData name="Guest User" userId="a84c0306fb3df25d" providerId="Windows Live" clId="Web-{349329C4-6F99-45C7-D315-0F808A38FEA3}" dt="2020-09-05T15:45:03.116" v="2091" actId="1076"/>
          <ac:spMkLst>
            <pc:docMk/>
            <pc:sldMk cId="360618227" sldId="266"/>
            <ac:spMk id="73" creationId="{526752B6-9A58-41C1-97CF-33E72D85B442}"/>
          </ac:spMkLst>
        </pc:spChg>
        <pc:spChg chg="add del mod">
          <ac:chgData name="Guest User" userId="a84c0306fb3df25d" providerId="Windows Live" clId="Web-{349329C4-6F99-45C7-D315-0F808A38FEA3}" dt="2020-09-05T15:23:00.734" v="1522"/>
          <ac:spMkLst>
            <pc:docMk/>
            <pc:sldMk cId="360618227" sldId="266"/>
            <ac:spMk id="74" creationId="{EF9C2BAC-2AC9-4841-B55B-8B3B3E8EAEC2}"/>
          </ac:spMkLst>
        </pc:spChg>
        <pc:spChg chg="add del mod">
          <ac:chgData name="Guest User" userId="a84c0306fb3df25d" providerId="Windows Live" clId="Web-{349329C4-6F99-45C7-D315-0F808A38FEA3}" dt="2020-09-05T15:24:54.892" v="1549"/>
          <ac:spMkLst>
            <pc:docMk/>
            <pc:sldMk cId="360618227" sldId="266"/>
            <ac:spMk id="75" creationId="{29B0D27A-76D8-49CF-B611-1547399A2CA8}"/>
          </ac:spMkLst>
        </pc:spChg>
        <pc:spChg chg="add del mod ord">
          <ac:chgData name="Guest User" userId="a84c0306fb3df25d" providerId="Windows Live" clId="Web-{349329C4-6F99-45C7-D315-0F808A38FEA3}" dt="2020-09-05T15:46:09.462" v="2175"/>
          <ac:spMkLst>
            <pc:docMk/>
            <pc:sldMk cId="360618227" sldId="266"/>
            <ac:spMk id="76" creationId="{969763B1-80E6-4519-A465-7D3C0ECD7F41}"/>
          </ac:spMkLst>
        </pc:spChg>
        <pc:spChg chg="add mod">
          <ac:chgData name="Guest User" userId="a84c0306fb3df25d" providerId="Windows Live" clId="Web-{349329C4-6F99-45C7-D315-0F808A38FEA3}" dt="2020-09-05T15:45:03.132" v="2092" actId="1076"/>
          <ac:spMkLst>
            <pc:docMk/>
            <pc:sldMk cId="360618227" sldId="266"/>
            <ac:spMk id="77" creationId="{34743107-F0C5-4650-8C97-A28CB7E48456}"/>
          </ac:spMkLst>
        </pc:spChg>
        <pc:spChg chg="add mod">
          <ac:chgData name="Guest User" userId="a84c0306fb3df25d" providerId="Windows Live" clId="Web-{349329C4-6F99-45C7-D315-0F808A38FEA3}" dt="2020-09-05T15:45:03.148" v="2093" actId="1076"/>
          <ac:spMkLst>
            <pc:docMk/>
            <pc:sldMk cId="360618227" sldId="266"/>
            <ac:spMk id="78" creationId="{10F78EB0-5F19-42EE-A2CB-003BFA07974A}"/>
          </ac:spMkLst>
        </pc:spChg>
        <pc:spChg chg="add mod">
          <ac:chgData name="Guest User" userId="a84c0306fb3df25d" providerId="Windows Live" clId="Web-{349329C4-6F99-45C7-D315-0F808A38FEA3}" dt="2020-09-05T15:45:03.148" v="2094" actId="1076"/>
          <ac:spMkLst>
            <pc:docMk/>
            <pc:sldMk cId="360618227" sldId="266"/>
            <ac:spMk id="79" creationId="{F099E44D-D052-414F-9276-F6A282A2DE3A}"/>
          </ac:spMkLst>
        </pc:spChg>
        <pc:spChg chg="add mod">
          <ac:chgData name="Guest User" userId="a84c0306fb3df25d" providerId="Windows Live" clId="Web-{349329C4-6F99-45C7-D315-0F808A38FEA3}" dt="2020-09-05T15:45:03.163" v="2095" actId="1076"/>
          <ac:spMkLst>
            <pc:docMk/>
            <pc:sldMk cId="360618227" sldId="266"/>
            <ac:spMk id="80" creationId="{047A0DC1-7F81-436B-8124-9FAB1764EAC8}"/>
          </ac:spMkLst>
        </pc:spChg>
        <pc:spChg chg="add mod">
          <ac:chgData name="Guest User" userId="a84c0306fb3df25d" providerId="Windows Live" clId="Web-{349329C4-6F99-45C7-D315-0F808A38FEA3}" dt="2020-09-05T15:45:03.179" v="2096" actId="1076"/>
          <ac:spMkLst>
            <pc:docMk/>
            <pc:sldMk cId="360618227" sldId="266"/>
            <ac:spMk id="81" creationId="{FBEA609B-B3C1-4A6D-9A1D-7889257BCE31}"/>
          </ac:spMkLst>
        </pc:spChg>
        <pc:spChg chg="add mod">
          <ac:chgData name="Guest User" userId="a84c0306fb3df25d" providerId="Windows Live" clId="Web-{349329C4-6F99-45C7-D315-0F808A38FEA3}" dt="2020-09-05T15:45:03.195" v="2097" actId="1076"/>
          <ac:spMkLst>
            <pc:docMk/>
            <pc:sldMk cId="360618227" sldId="266"/>
            <ac:spMk id="82" creationId="{30A967FA-B129-4996-97B2-1FDAFAAA5873}"/>
          </ac:spMkLst>
        </pc:spChg>
        <pc:spChg chg="add mod">
          <ac:chgData name="Guest User" userId="a84c0306fb3df25d" providerId="Windows Live" clId="Web-{349329C4-6F99-45C7-D315-0F808A38FEA3}" dt="2020-09-05T15:45:03.210" v="2098" actId="1076"/>
          <ac:spMkLst>
            <pc:docMk/>
            <pc:sldMk cId="360618227" sldId="266"/>
            <ac:spMk id="83" creationId="{BA33B702-2C3E-4434-9DC4-F82B1DE85C4D}"/>
          </ac:spMkLst>
        </pc:spChg>
        <pc:spChg chg="add del mod">
          <ac:chgData name="Guest User" userId="a84c0306fb3df25d" providerId="Windows Live" clId="Web-{349329C4-6F99-45C7-D315-0F808A38FEA3}" dt="2020-09-05T15:29:27.245" v="1704"/>
          <ac:spMkLst>
            <pc:docMk/>
            <pc:sldMk cId="360618227" sldId="266"/>
            <ac:spMk id="84" creationId="{520C0ECD-309E-4517-B09E-B484ADAC7D79}"/>
          </ac:spMkLst>
        </pc:spChg>
        <pc:spChg chg="add del mod">
          <ac:chgData name="Guest User" userId="a84c0306fb3df25d" providerId="Windows Live" clId="Web-{349329C4-6F99-45C7-D315-0F808A38FEA3}" dt="2020-09-05T15:29:27.245" v="1703"/>
          <ac:spMkLst>
            <pc:docMk/>
            <pc:sldMk cId="360618227" sldId="266"/>
            <ac:spMk id="85" creationId="{078F4F41-14F5-41CC-B23C-A08FAF74D2D9}"/>
          </ac:spMkLst>
        </pc:spChg>
        <pc:spChg chg="add del mod">
          <ac:chgData name="Guest User" userId="a84c0306fb3df25d" providerId="Windows Live" clId="Web-{349329C4-6F99-45C7-D315-0F808A38FEA3}" dt="2020-09-05T15:29:27.245" v="1702"/>
          <ac:spMkLst>
            <pc:docMk/>
            <pc:sldMk cId="360618227" sldId="266"/>
            <ac:spMk id="86" creationId="{236C7D68-FD34-4FCF-B898-6A07E60CEAFC}"/>
          </ac:spMkLst>
        </pc:spChg>
        <pc:spChg chg="add del mod">
          <ac:chgData name="Guest User" userId="a84c0306fb3df25d" providerId="Windows Live" clId="Web-{349329C4-6F99-45C7-D315-0F808A38FEA3}" dt="2020-09-05T15:29:27.245" v="1701"/>
          <ac:spMkLst>
            <pc:docMk/>
            <pc:sldMk cId="360618227" sldId="266"/>
            <ac:spMk id="87" creationId="{C419FC44-AB8D-4FF1-B99C-762B64EF6948}"/>
          </ac:spMkLst>
        </pc:spChg>
        <pc:spChg chg="add del mod">
          <ac:chgData name="Guest User" userId="a84c0306fb3df25d" providerId="Windows Live" clId="Web-{349329C4-6F99-45C7-D315-0F808A38FEA3}" dt="2020-09-05T15:29:27.245" v="1700"/>
          <ac:spMkLst>
            <pc:docMk/>
            <pc:sldMk cId="360618227" sldId="266"/>
            <ac:spMk id="88" creationId="{8263E8C8-93A1-47A1-8933-7690B5ADE663}"/>
          </ac:spMkLst>
        </pc:spChg>
        <pc:spChg chg="add del">
          <ac:chgData name="Guest User" userId="a84c0306fb3df25d" providerId="Windows Live" clId="Web-{349329C4-6F99-45C7-D315-0F808A38FEA3}" dt="2020-09-05T15:29:31.698" v="1714"/>
          <ac:spMkLst>
            <pc:docMk/>
            <pc:sldMk cId="360618227" sldId="266"/>
            <ac:spMk id="89" creationId="{7BC9D48C-E33D-49AD-B86B-C4C1B55145E9}"/>
          </ac:spMkLst>
        </pc:spChg>
        <pc:spChg chg="add del">
          <ac:chgData name="Guest User" userId="a84c0306fb3df25d" providerId="Windows Live" clId="Web-{349329C4-6F99-45C7-D315-0F808A38FEA3}" dt="2020-09-05T15:29:31.698" v="1713"/>
          <ac:spMkLst>
            <pc:docMk/>
            <pc:sldMk cId="360618227" sldId="266"/>
            <ac:spMk id="90" creationId="{5A026BB7-348F-4BC9-91D4-4B0A350024F3}"/>
          </ac:spMkLst>
        </pc:spChg>
        <pc:spChg chg="add del">
          <ac:chgData name="Guest User" userId="a84c0306fb3df25d" providerId="Windows Live" clId="Web-{349329C4-6F99-45C7-D315-0F808A38FEA3}" dt="2020-09-05T15:29:31.698" v="1712"/>
          <ac:spMkLst>
            <pc:docMk/>
            <pc:sldMk cId="360618227" sldId="266"/>
            <ac:spMk id="91" creationId="{33DA5B76-707A-40E8-96AC-B2D1AF4E94CB}"/>
          </ac:spMkLst>
        </pc:spChg>
        <pc:spChg chg="add del">
          <ac:chgData name="Guest User" userId="a84c0306fb3df25d" providerId="Windows Live" clId="Web-{349329C4-6F99-45C7-D315-0F808A38FEA3}" dt="2020-09-05T15:29:31.698" v="1711"/>
          <ac:spMkLst>
            <pc:docMk/>
            <pc:sldMk cId="360618227" sldId="266"/>
            <ac:spMk id="92" creationId="{63F9944D-53A2-4F42-B518-ED430299D1C9}"/>
          </ac:spMkLst>
        </pc:spChg>
        <pc:spChg chg="add del">
          <ac:chgData name="Guest User" userId="a84c0306fb3df25d" providerId="Windows Live" clId="Web-{349329C4-6F99-45C7-D315-0F808A38FEA3}" dt="2020-09-05T15:29:31.698" v="1710"/>
          <ac:spMkLst>
            <pc:docMk/>
            <pc:sldMk cId="360618227" sldId="266"/>
            <ac:spMk id="93" creationId="{9B65180F-CCE5-4492-860B-BF8D28F6D821}"/>
          </ac:spMkLst>
        </pc:spChg>
        <pc:spChg chg="add mod">
          <ac:chgData name="Guest User" userId="a84c0306fb3df25d" providerId="Windows Live" clId="Web-{349329C4-6F99-45C7-D315-0F808A38FEA3}" dt="2020-09-05T15:45:03.226" v="2099" actId="1076"/>
          <ac:spMkLst>
            <pc:docMk/>
            <pc:sldMk cId="360618227" sldId="266"/>
            <ac:spMk id="94" creationId="{54873D7B-692C-4B5D-8648-0B6A8B8B9C73}"/>
          </ac:spMkLst>
        </pc:spChg>
        <pc:spChg chg="add mod">
          <ac:chgData name="Guest User" userId="a84c0306fb3df25d" providerId="Windows Live" clId="Web-{349329C4-6F99-45C7-D315-0F808A38FEA3}" dt="2020-09-05T15:45:03.241" v="2100" actId="1076"/>
          <ac:spMkLst>
            <pc:docMk/>
            <pc:sldMk cId="360618227" sldId="266"/>
            <ac:spMk id="95" creationId="{41277350-2C3D-4860-976D-057911173102}"/>
          </ac:spMkLst>
        </pc:spChg>
        <pc:spChg chg="add mod">
          <ac:chgData name="Guest User" userId="a84c0306fb3df25d" providerId="Windows Live" clId="Web-{349329C4-6F99-45C7-D315-0F808A38FEA3}" dt="2020-09-05T15:45:03.257" v="2101" actId="1076"/>
          <ac:spMkLst>
            <pc:docMk/>
            <pc:sldMk cId="360618227" sldId="266"/>
            <ac:spMk id="96" creationId="{14F01F90-CDFF-4902-988A-691BCD3E4EB4}"/>
          </ac:spMkLst>
        </pc:spChg>
        <pc:spChg chg="add mod">
          <ac:chgData name="Guest User" userId="a84c0306fb3df25d" providerId="Windows Live" clId="Web-{349329C4-6F99-45C7-D315-0F808A38FEA3}" dt="2020-09-05T15:45:03.257" v="2102" actId="1076"/>
          <ac:spMkLst>
            <pc:docMk/>
            <pc:sldMk cId="360618227" sldId="266"/>
            <ac:spMk id="97" creationId="{E758C2D9-EA4B-4F1B-BF08-9BD109F9351E}"/>
          </ac:spMkLst>
        </pc:spChg>
        <pc:spChg chg="add mod">
          <ac:chgData name="Guest User" userId="a84c0306fb3df25d" providerId="Windows Live" clId="Web-{349329C4-6F99-45C7-D315-0F808A38FEA3}" dt="2020-09-05T15:45:03.273" v="2103" actId="1076"/>
          <ac:spMkLst>
            <pc:docMk/>
            <pc:sldMk cId="360618227" sldId="266"/>
            <ac:spMk id="98" creationId="{62007C24-2476-4843-A840-FD34A0B9B01D}"/>
          </ac:spMkLst>
        </pc:spChg>
        <pc:spChg chg="add mod">
          <ac:chgData name="Guest User" userId="a84c0306fb3df25d" providerId="Windows Live" clId="Web-{349329C4-6F99-45C7-D315-0F808A38FEA3}" dt="2020-09-05T15:45:03.288" v="2104" actId="1076"/>
          <ac:spMkLst>
            <pc:docMk/>
            <pc:sldMk cId="360618227" sldId="266"/>
            <ac:spMk id="99" creationId="{D5DFC272-1860-4BB0-B276-E3021DEE6861}"/>
          </ac:spMkLst>
        </pc:spChg>
        <pc:spChg chg="add mod">
          <ac:chgData name="Guest User" userId="a84c0306fb3df25d" providerId="Windows Live" clId="Web-{349329C4-6F99-45C7-D315-0F808A38FEA3}" dt="2020-09-05T15:45:03.304" v="2105" actId="1076"/>
          <ac:spMkLst>
            <pc:docMk/>
            <pc:sldMk cId="360618227" sldId="266"/>
            <ac:spMk id="100" creationId="{3C4282F0-BC29-437C-99B0-40387BDD118A}"/>
          </ac:spMkLst>
        </pc:spChg>
        <pc:spChg chg="add mod">
          <ac:chgData name="Guest User" userId="a84c0306fb3df25d" providerId="Windows Live" clId="Web-{349329C4-6F99-45C7-D315-0F808A38FEA3}" dt="2020-09-05T15:45:03.320" v="2106" actId="1076"/>
          <ac:spMkLst>
            <pc:docMk/>
            <pc:sldMk cId="360618227" sldId="266"/>
            <ac:spMk id="101" creationId="{B6E1834A-3A2E-4D36-BFE6-ABDAA205471B}"/>
          </ac:spMkLst>
        </pc:spChg>
        <pc:spChg chg="add mod">
          <ac:chgData name="Guest User" userId="a84c0306fb3df25d" providerId="Windows Live" clId="Web-{349329C4-6F99-45C7-D315-0F808A38FEA3}" dt="2020-09-05T15:45:03.335" v="2107" actId="1076"/>
          <ac:spMkLst>
            <pc:docMk/>
            <pc:sldMk cId="360618227" sldId="266"/>
            <ac:spMk id="102" creationId="{2DFC6928-B922-4AE2-ABD4-49FA3EF80600}"/>
          </ac:spMkLst>
        </pc:spChg>
        <pc:spChg chg="add mod">
          <ac:chgData name="Guest User" userId="a84c0306fb3df25d" providerId="Windows Live" clId="Web-{349329C4-6F99-45C7-D315-0F808A38FEA3}" dt="2020-09-05T15:46:19.212" v="2180"/>
          <ac:spMkLst>
            <pc:docMk/>
            <pc:sldMk cId="360618227" sldId="266"/>
            <ac:spMk id="103" creationId="{B4CB665C-16FC-4000-95B1-A7AD19457195}"/>
          </ac:spMkLst>
        </pc:spChg>
        <pc:spChg chg="add del">
          <ac:chgData name="Guest User" userId="a84c0306fb3df25d" providerId="Windows Live" clId="Web-{349329C4-6F99-45C7-D315-0F808A38FEA3}" dt="2020-09-05T15:35:14.726" v="1850"/>
          <ac:spMkLst>
            <pc:docMk/>
            <pc:sldMk cId="360618227" sldId="266"/>
            <ac:spMk id="104" creationId="{FD1ED5A1-6FD7-4313-9E5D-79584C54D9D1}"/>
          </ac:spMkLst>
        </pc:spChg>
        <pc:spChg chg="add mod">
          <ac:chgData name="Guest User" userId="a84c0306fb3df25d" providerId="Windows Live" clId="Web-{349329C4-6F99-45C7-D315-0F808A38FEA3}" dt="2020-09-05T15:46:19.212" v="2181"/>
          <ac:spMkLst>
            <pc:docMk/>
            <pc:sldMk cId="360618227" sldId="266"/>
            <ac:spMk id="105" creationId="{52D2B2E2-1B35-442F-8F76-471E42E38634}"/>
          </ac:spMkLst>
        </pc:spChg>
        <pc:spChg chg="add mod">
          <ac:chgData name="Guest User" userId="a84c0306fb3df25d" providerId="Windows Live" clId="Web-{349329C4-6F99-45C7-D315-0F808A38FEA3}" dt="2020-09-05T15:46:19.228" v="2182"/>
          <ac:spMkLst>
            <pc:docMk/>
            <pc:sldMk cId="360618227" sldId="266"/>
            <ac:spMk id="106" creationId="{A73A1D3B-7331-432A-A20C-0F3AEA443F8B}"/>
          </ac:spMkLst>
        </pc:spChg>
        <pc:spChg chg="add mod">
          <ac:chgData name="Guest User" userId="a84c0306fb3df25d" providerId="Windows Live" clId="Web-{349329C4-6F99-45C7-D315-0F808A38FEA3}" dt="2020-09-05T15:45:03.398" v="2111" actId="1076"/>
          <ac:spMkLst>
            <pc:docMk/>
            <pc:sldMk cId="360618227" sldId="266"/>
            <ac:spMk id="107" creationId="{922C8607-AA17-40DF-8504-E6503047ECA7}"/>
          </ac:spMkLst>
        </pc:spChg>
        <pc:spChg chg="add mod">
          <ac:chgData name="Guest User" userId="a84c0306fb3df25d" providerId="Windows Live" clId="Web-{349329C4-6F99-45C7-D315-0F808A38FEA3}" dt="2020-09-05T15:45:03.413" v="2112" actId="1076"/>
          <ac:spMkLst>
            <pc:docMk/>
            <pc:sldMk cId="360618227" sldId="266"/>
            <ac:spMk id="108" creationId="{0B4F3D7A-3D0E-4544-8DA4-64CC97B90D91}"/>
          </ac:spMkLst>
        </pc:spChg>
        <pc:spChg chg="add mod">
          <ac:chgData name="Guest User" userId="a84c0306fb3df25d" providerId="Windows Live" clId="Web-{349329C4-6F99-45C7-D315-0F808A38FEA3}" dt="2020-09-05T15:45:03.429" v="2113" actId="1076"/>
          <ac:spMkLst>
            <pc:docMk/>
            <pc:sldMk cId="360618227" sldId="266"/>
            <ac:spMk id="109" creationId="{DAA0D170-6D25-4C53-BBD5-70BB50585161}"/>
          </ac:spMkLst>
        </pc:spChg>
        <pc:spChg chg="add mod">
          <ac:chgData name="Guest User" userId="a84c0306fb3df25d" providerId="Windows Live" clId="Web-{349329C4-6F99-45C7-D315-0F808A38FEA3}" dt="2020-09-05T15:45:03.445" v="2114" actId="1076"/>
          <ac:spMkLst>
            <pc:docMk/>
            <pc:sldMk cId="360618227" sldId="266"/>
            <ac:spMk id="110" creationId="{7E361301-C509-48EB-BC73-2E31E5C33EC0}"/>
          </ac:spMkLst>
        </pc:spChg>
        <pc:spChg chg="add mod">
          <ac:chgData name="Guest User" userId="a84c0306fb3df25d" providerId="Windows Live" clId="Web-{349329C4-6F99-45C7-D315-0F808A38FEA3}" dt="2020-09-05T15:45:03.445" v="2115" actId="1076"/>
          <ac:spMkLst>
            <pc:docMk/>
            <pc:sldMk cId="360618227" sldId="266"/>
            <ac:spMk id="111" creationId="{5AFBEA64-A39D-4560-8392-E95FDB3D4D13}"/>
          </ac:spMkLst>
        </pc:spChg>
        <pc:spChg chg="add mod">
          <ac:chgData name="Guest User" userId="a84c0306fb3df25d" providerId="Windows Live" clId="Web-{349329C4-6F99-45C7-D315-0F808A38FEA3}" dt="2020-09-05T15:45:03.460" v="2116" actId="1076"/>
          <ac:spMkLst>
            <pc:docMk/>
            <pc:sldMk cId="360618227" sldId="266"/>
            <ac:spMk id="112" creationId="{5682C48B-92FB-4AFD-9DDC-2AA083A71836}"/>
          </ac:spMkLst>
        </pc:spChg>
        <pc:spChg chg="add mod">
          <ac:chgData name="Guest User" userId="a84c0306fb3df25d" providerId="Windows Live" clId="Web-{349329C4-6F99-45C7-D315-0F808A38FEA3}" dt="2020-09-05T15:45:03.476" v="2117" actId="1076"/>
          <ac:spMkLst>
            <pc:docMk/>
            <pc:sldMk cId="360618227" sldId="266"/>
            <ac:spMk id="113" creationId="{51AE2E97-AFA8-4C30-A659-C5BE920526D9}"/>
          </ac:spMkLst>
        </pc:spChg>
        <pc:spChg chg="add mod">
          <ac:chgData name="Guest User" userId="a84c0306fb3df25d" providerId="Windows Live" clId="Web-{349329C4-6F99-45C7-D315-0F808A38FEA3}" dt="2020-09-05T15:45:03.491" v="2118" actId="1076"/>
          <ac:spMkLst>
            <pc:docMk/>
            <pc:sldMk cId="360618227" sldId="266"/>
            <ac:spMk id="114" creationId="{5558011C-C0FE-4134-B325-B686E646912B}"/>
          </ac:spMkLst>
        </pc:spChg>
        <pc:spChg chg="add mod">
          <ac:chgData name="Guest User" userId="a84c0306fb3df25d" providerId="Windows Live" clId="Web-{349329C4-6F99-45C7-D315-0F808A38FEA3}" dt="2020-09-05T15:45:03.507" v="2119" actId="1076"/>
          <ac:spMkLst>
            <pc:docMk/>
            <pc:sldMk cId="360618227" sldId="266"/>
            <ac:spMk id="115" creationId="{DFB80E54-EF06-42C4-8331-E6D719726898}"/>
          </ac:spMkLst>
        </pc:spChg>
        <pc:spChg chg="add mod">
          <ac:chgData name="Guest User" userId="a84c0306fb3df25d" providerId="Windows Live" clId="Web-{349329C4-6F99-45C7-D315-0F808A38FEA3}" dt="2020-09-05T15:45:03.523" v="2120" actId="1076"/>
          <ac:spMkLst>
            <pc:docMk/>
            <pc:sldMk cId="360618227" sldId="266"/>
            <ac:spMk id="116" creationId="{3BC44A3F-CAFE-45CF-B421-6F87B91D3A92}"/>
          </ac:spMkLst>
        </pc:spChg>
        <pc:spChg chg="add mod">
          <ac:chgData name="Guest User" userId="a84c0306fb3df25d" providerId="Windows Live" clId="Web-{349329C4-6F99-45C7-D315-0F808A38FEA3}" dt="2020-09-05T15:46:09.477" v="2176"/>
          <ac:spMkLst>
            <pc:docMk/>
            <pc:sldMk cId="360618227" sldId="266"/>
            <ac:spMk id="125" creationId="{6DD985BF-BE8D-44F0-BC7A-9D8D383F3C25}"/>
          </ac:spMkLst>
        </pc:spChg>
        <pc:spChg chg="add mod">
          <ac:chgData name="Guest User" userId="a84c0306fb3df25d" providerId="Windows Live" clId="Web-{349329C4-6F99-45C7-D315-0F808A38FEA3}" dt="2020-09-05T15:46:09.493" v="2177"/>
          <ac:spMkLst>
            <pc:docMk/>
            <pc:sldMk cId="360618227" sldId="266"/>
            <ac:spMk id="126" creationId="{86BCE66A-7ECC-48EF-9FED-7569E4D6700F}"/>
          </ac:spMkLst>
        </pc:spChg>
        <pc:spChg chg="add mod">
          <ac:chgData name="Guest User" userId="a84c0306fb3df25d" providerId="Windows Live" clId="Web-{349329C4-6F99-45C7-D315-0F808A38FEA3}" dt="2020-09-05T15:45:03.663" v="2132" actId="1076"/>
          <ac:spMkLst>
            <pc:docMk/>
            <pc:sldMk cId="360618227" sldId="266"/>
            <ac:spMk id="127" creationId="{CC1147BE-8BD1-4D38-87E3-1A361A896417}"/>
          </ac:spMkLst>
        </pc:spChg>
        <pc:spChg chg="add mod">
          <ac:chgData name="Guest User" userId="a84c0306fb3df25d" providerId="Windows Live" clId="Web-{349329C4-6F99-45C7-D315-0F808A38FEA3}" dt="2020-09-05T15:46:09.509" v="2179"/>
          <ac:spMkLst>
            <pc:docMk/>
            <pc:sldMk cId="360618227" sldId="266"/>
            <ac:spMk id="128" creationId="{27DDC57A-9E1A-4923-AA09-77784B2FBBB2}"/>
          </ac:spMkLst>
        </pc:spChg>
        <pc:spChg chg="add mod">
          <ac:chgData name="Guest User" userId="a84c0306fb3df25d" providerId="Windows Live" clId="Web-{349329C4-6F99-45C7-D315-0F808A38FEA3}" dt="2020-09-05T15:46:54.385" v="2186" actId="1076"/>
          <ac:spMkLst>
            <pc:docMk/>
            <pc:sldMk cId="360618227" sldId="266"/>
            <ac:spMk id="129" creationId="{DB44B023-6BED-4677-AB24-50133CEE73E4}"/>
          </ac:spMkLst>
        </pc:spChg>
        <pc:spChg chg="add mod">
          <ac:chgData name="Guest User" userId="a84c0306fb3df25d" providerId="Windows Live" clId="Web-{349329C4-6F99-45C7-D315-0F808A38FEA3}" dt="2020-09-05T15:47:10.791" v="2236" actId="1076"/>
          <ac:spMkLst>
            <pc:docMk/>
            <pc:sldMk cId="360618227" sldId="266"/>
            <ac:spMk id="130" creationId="{0E6D7C0C-A6D6-4636-A5EE-3D72A3CCD168}"/>
          </ac:spMkLst>
        </pc:spChg>
        <pc:spChg chg="add mod">
          <ac:chgData name="Guest User" userId="a84c0306fb3df25d" providerId="Windows Live" clId="Web-{349329C4-6F99-45C7-D315-0F808A38FEA3}" dt="2020-09-05T15:47:10.823" v="2237" actId="1076"/>
          <ac:spMkLst>
            <pc:docMk/>
            <pc:sldMk cId="360618227" sldId="266"/>
            <ac:spMk id="131" creationId="{8CD27353-161A-42E4-9212-7BB85C45E312}"/>
          </ac:spMkLst>
        </pc:spChg>
        <pc:spChg chg="add mod">
          <ac:chgData name="Guest User" userId="a84c0306fb3df25d" providerId="Windows Live" clId="Web-{349329C4-6F99-45C7-D315-0F808A38FEA3}" dt="2020-09-05T15:47:10.838" v="2238" actId="1076"/>
          <ac:spMkLst>
            <pc:docMk/>
            <pc:sldMk cId="360618227" sldId="266"/>
            <ac:spMk id="132" creationId="{EDDAF84A-0454-4EF2-ADEE-5B6A973C03B9}"/>
          </ac:spMkLst>
        </pc:spChg>
        <pc:spChg chg="add mod">
          <ac:chgData name="Guest User" userId="a84c0306fb3df25d" providerId="Windows Live" clId="Web-{349329C4-6F99-45C7-D315-0F808A38FEA3}" dt="2020-09-05T15:47:10.869" v="2239" actId="1076"/>
          <ac:spMkLst>
            <pc:docMk/>
            <pc:sldMk cId="360618227" sldId="266"/>
            <ac:spMk id="133" creationId="{5DA3F540-5391-4D14-9FD0-F1DB61C4479A}"/>
          </ac:spMkLst>
        </pc:spChg>
        <pc:spChg chg="add mod">
          <ac:chgData name="Guest User" userId="a84c0306fb3df25d" providerId="Windows Live" clId="Web-{349329C4-6F99-45C7-D315-0F808A38FEA3}" dt="2020-09-05T15:47:10.901" v="2240" actId="1076"/>
          <ac:spMkLst>
            <pc:docMk/>
            <pc:sldMk cId="360618227" sldId="266"/>
            <ac:spMk id="134" creationId="{9072AF43-25DA-45E0-8104-ACFC73C0AE01}"/>
          </ac:spMkLst>
        </pc:spChg>
        <pc:spChg chg="add mod">
          <ac:chgData name="Guest User" userId="a84c0306fb3df25d" providerId="Windows Live" clId="Web-{349329C4-6F99-45C7-D315-0F808A38FEA3}" dt="2020-09-05T15:47:10.916" v="2241" actId="1076"/>
          <ac:spMkLst>
            <pc:docMk/>
            <pc:sldMk cId="360618227" sldId="266"/>
            <ac:spMk id="135" creationId="{63ADB42E-B395-4643-B0A9-1FF0F6E6D37C}"/>
          </ac:spMkLst>
        </pc:spChg>
        <pc:spChg chg="add mod">
          <ac:chgData name="Guest User" userId="a84c0306fb3df25d" providerId="Windows Live" clId="Web-{349329C4-6F99-45C7-D315-0F808A38FEA3}" dt="2020-09-05T15:47:10.948" v="2242" actId="1076"/>
          <ac:spMkLst>
            <pc:docMk/>
            <pc:sldMk cId="360618227" sldId="266"/>
            <ac:spMk id="136" creationId="{8E277B57-333D-4DB7-85C2-56DF8D2E5C59}"/>
          </ac:spMkLst>
        </pc:spChg>
        <pc:spChg chg="add mod">
          <ac:chgData name="Guest User" userId="a84c0306fb3df25d" providerId="Windows Live" clId="Web-{349329C4-6F99-45C7-D315-0F808A38FEA3}" dt="2020-09-05T15:47:10.963" v="2243" actId="1076"/>
          <ac:spMkLst>
            <pc:docMk/>
            <pc:sldMk cId="360618227" sldId="266"/>
            <ac:spMk id="137" creationId="{5C6AD37E-B179-4203-AAEB-2C5EA6A7888F}"/>
          </ac:spMkLst>
        </pc:spChg>
        <pc:spChg chg="add mod">
          <ac:chgData name="Guest User" userId="a84c0306fb3df25d" providerId="Windows Live" clId="Web-{349329C4-6F99-45C7-D315-0F808A38FEA3}" dt="2020-09-05T15:47:10.994" v="2244" actId="1076"/>
          <ac:spMkLst>
            <pc:docMk/>
            <pc:sldMk cId="360618227" sldId="266"/>
            <ac:spMk id="138" creationId="{6F337DF2-B9FE-485F-866C-ADAAF12FB4AE}"/>
          </ac:spMkLst>
        </pc:spChg>
        <pc:spChg chg="add mod">
          <ac:chgData name="Guest User" userId="a84c0306fb3df25d" providerId="Windows Live" clId="Web-{349329C4-6F99-45C7-D315-0F808A38FEA3}" dt="2020-09-05T15:47:11.010" v="2245" actId="1076"/>
          <ac:spMkLst>
            <pc:docMk/>
            <pc:sldMk cId="360618227" sldId="266"/>
            <ac:spMk id="139" creationId="{824B31C3-8EFF-450D-A8C7-60B6B945CA42}"/>
          </ac:spMkLst>
        </pc:spChg>
        <pc:spChg chg="add mod">
          <ac:chgData name="Guest User" userId="a84c0306fb3df25d" providerId="Windows Live" clId="Web-{349329C4-6F99-45C7-D315-0F808A38FEA3}" dt="2020-09-05T15:47:11.041" v="2246" actId="1076"/>
          <ac:spMkLst>
            <pc:docMk/>
            <pc:sldMk cId="360618227" sldId="266"/>
            <ac:spMk id="140" creationId="{FE5423A1-BACD-4EC5-8222-ED21EACD2B45}"/>
          </ac:spMkLst>
        </pc:spChg>
        <pc:spChg chg="add mod">
          <ac:chgData name="Guest User" userId="a84c0306fb3df25d" providerId="Windows Live" clId="Web-{349329C4-6F99-45C7-D315-0F808A38FEA3}" dt="2020-09-05T15:47:11.057" v="2247" actId="1076"/>
          <ac:spMkLst>
            <pc:docMk/>
            <pc:sldMk cId="360618227" sldId="266"/>
            <ac:spMk id="141" creationId="{CD21B49A-C9B4-408C-B0E0-77C812A85DDB}"/>
          </ac:spMkLst>
        </pc:spChg>
        <pc:spChg chg="add mod">
          <ac:chgData name="Guest User" userId="a84c0306fb3df25d" providerId="Windows Live" clId="Web-{349329C4-6F99-45C7-D315-0F808A38FEA3}" dt="2020-09-05T15:47:11.088" v="2248" actId="1076"/>
          <ac:spMkLst>
            <pc:docMk/>
            <pc:sldMk cId="360618227" sldId="266"/>
            <ac:spMk id="142" creationId="{C703228E-6CD3-4AB7-8C5B-B2E9BC654BE5}"/>
          </ac:spMkLst>
        </pc:spChg>
        <pc:spChg chg="add mod">
          <ac:chgData name="Guest User" userId="a84c0306fb3df25d" providerId="Windows Live" clId="Web-{349329C4-6F99-45C7-D315-0F808A38FEA3}" dt="2020-09-05T15:47:11.119" v="2249" actId="1076"/>
          <ac:spMkLst>
            <pc:docMk/>
            <pc:sldMk cId="360618227" sldId="266"/>
            <ac:spMk id="143" creationId="{78C07B46-7582-4F38-8C90-5992AEEAF9DE}"/>
          </ac:spMkLst>
        </pc:spChg>
        <pc:spChg chg="add mod">
          <ac:chgData name="Guest User" userId="a84c0306fb3df25d" providerId="Windows Live" clId="Web-{349329C4-6F99-45C7-D315-0F808A38FEA3}" dt="2020-09-05T15:47:11.135" v="2250" actId="1076"/>
          <ac:spMkLst>
            <pc:docMk/>
            <pc:sldMk cId="360618227" sldId="266"/>
            <ac:spMk id="144" creationId="{6F45FD37-E9D0-4BD6-A0AE-1B8BC3FDF597}"/>
          </ac:spMkLst>
        </pc:spChg>
        <pc:spChg chg="add mod">
          <ac:chgData name="Guest User" userId="a84c0306fb3df25d" providerId="Windows Live" clId="Web-{349329C4-6F99-45C7-D315-0F808A38FEA3}" dt="2020-09-05T15:47:11.166" v="2251" actId="1076"/>
          <ac:spMkLst>
            <pc:docMk/>
            <pc:sldMk cId="360618227" sldId="266"/>
            <ac:spMk id="145" creationId="{B37C0483-B96E-4687-908B-9195537AE900}"/>
          </ac:spMkLst>
        </pc:spChg>
        <pc:spChg chg="add mod">
          <ac:chgData name="Guest User" userId="a84c0306fb3df25d" providerId="Windows Live" clId="Web-{349329C4-6F99-45C7-D315-0F808A38FEA3}" dt="2020-09-05T15:47:11.182" v="2252" actId="1076"/>
          <ac:spMkLst>
            <pc:docMk/>
            <pc:sldMk cId="360618227" sldId="266"/>
            <ac:spMk id="146" creationId="{AE85A77B-C646-45A6-9A57-3440E68158AD}"/>
          </ac:spMkLst>
        </pc:spChg>
        <pc:spChg chg="add mod">
          <ac:chgData name="Guest User" userId="a84c0306fb3df25d" providerId="Windows Live" clId="Web-{349329C4-6F99-45C7-D315-0F808A38FEA3}" dt="2020-09-05T15:47:11.213" v="2253" actId="1076"/>
          <ac:spMkLst>
            <pc:docMk/>
            <pc:sldMk cId="360618227" sldId="266"/>
            <ac:spMk id="147" creationId="{B26613E8-D76C-430B-A983-55C8433B1AA5}"/>
          </ac:spMkLst>
        </pc:spChg>
        <pc:spChg chg="add mod">
          <ac:chgData name="Guest User" userId="a84c0306fb3df25d" providerId="Windows Live" clId="Web-{349329C4-6F99-45C7-D315-0F808A38FEA3}" dt="2020-09-05T15:47:11.229" v="2254" actId="1076"/>
          <ac:spMkLst>
            <pc:docMk/>
            <pc:sldMk cId="360618227" sldId="266"/>
            <ac:spMk id="148" creationId="{7E406BCB-0485-4C00-909C-69EC1ED0C5AD}"/>
          </ac:spMkLst>
        </pc:spChg>
        <pc:spChg chg="add mod">
          <ac:chgData name="Guest User" userId="a84c0306fb3df25d" providerId="Windows Live" clId="Web-{349329C4-6F99-45C7-D315-0F808A38FEA3}" dt="2020-09-05T15:47:11.260" v="2255" actId="1076"/>
          <ac:spMkLst>
            <pc:docMk/>
            <pc:sldMk cId="360618227" sldId="266"/>
            <ac:spMk id="149" creationId="{8068D905-09E2-4ADE-8365-CC69DD42E559}"/>
          </ac:spMkLst>
        </pc:spChg>
        <pc:spChg chg="add del mod">
          <ac:chgData name="Guest User" userId="a84c0306fb3df25d" providerId="Windows Live" clId="Web-{349329C4-6F99-45C7-D315-0F808A38FEA3}" dt="2020-09-05T15:47:55.245" v="2287"/>
          <ac:spMkLst>
            <pc:docMk/>
            <pc:sldMk cId="360618227" sldId="266"/>
            <ac:spMk id="150" creationId="{540CFC17-E4EA-4EBA-84D9-C6E0CFFD4A80}"/>
          </ac:spMkLst>
        </pc:spChg>
        <pc:spChg chg="add del mod">
          <ac:chgData name="Guest User" userId="a84c0306fb3df25d" providerId="Windows Live" clId="Web-{349329C4-6F99-45C7-D315-0F808A38FEA3}" dt="2020-09-05T15:47:56.370" v="2288"/>
          <ac:spMkLst>
            <pc:docMk/>
            <pc:sldMk cId="360618227" sldId="266"/>
            <ac:spMk id="151" creationId="{D697E9A9-998F-43E1-9204-EC7C4BAC2A48}"/>
          </ac:spMkLst>
        </pc:spChg>
        <pc:spChg chg="add mod">
          <ac:chgData name="Guest User" userId="a84c0306fb3df25d" providerId="Windows Live" clId="Web-{349329C4-6F99-45C7-D315-0F808A38FEA3}" dt="2020-09-05T15:51:15.766" v="2378" actId="1076"/>
          <ac:spMkLst>
            <pc:docMk/>
            <pc:sldMk cId="360618227" sldId="266"/>
            <ac:spMk id="152" creationId="{CCB628A5-FA1B-40C4-BB32-C6670D464D0E}"/>
          </ac:spMkLst>
        </pc:spChg>
        <pc:spChg chg="add del mod">
          <ac:chgData name="Guest User" userId="a84c0306fb3df25d" providerId="Windows Live" clId="Web-{349329C4-6F99-45C7-D315-0F808A38FEA3}" dt="2020-09-05T15:47:53.558" v="2286"/>
          <ac:spMkLst>
            <pc:docMk/>
            <pc:sldMk cId="360618227" sldId="266"/>
            <ac:spMk id="153" creationId="{B89AE125-1C5A-4881-A64D-BFD354C761BA}"/>
          </ac:spMkLst>
        </pc:spChg>
        <pc:spChg chg="add del mod">
          <ac:chgData name="Guest User" userId="a84c0306fb3df25d" providerId="Windows Live" clId="Web-{349329C4-6F99-45C7-D315-0F808A38FEA3}" dt="2020-09-05T15:47:53.558" v="2285"/>
          <ac:spMkLst>
            <pc:docMk/>
            <pc:sldMk cId="360618227" sldId="266"/>
            <ac:spMk id="154" creationId="{C17A9618-6146-4C9A-BDF1-91B66AC418B3}"/>
          </ac:spMkLst>
        </pc:spChg>
        <pc:spChg chg="add mod">
          <ac:chgData name="Guest User" userId="a84c0306fb3df25d" providerId="Windows Live" clId="Web-{349329C4-6F99-45C7-D315-0F808A38FEA3}" dt="2020-09-05T15:48:15.527" v="2311" actId="1076"/>
          <ac:spMkLst>
            <pc:docMk/>
            <pc:sldMk cId="360618227" sldId="266"/>
            <ac:spMk id="155" creationId="{F000D21B-E812-4C46-8A89-4973455AB00C}"/>
          </ac:spMkLst>
        </pc:spChg>
        <pc:spChg chg="add mod">
          <ac:chgData name="Guest User" userId="a84c0306fb3df25d" providerId="Windows Live" clId="Web-{349329C4-6F99-45C7-D315-0F808A38FEA3}" dt="2020-09-05T15:47:11.416" v="2262" actId="1076"/>
          <ac:spMkLst>
            <pc:docMk/>
            <pc:sldMk cId="360618227" sldId="266"/>
            <ac:spMk id="156" creationId="{462E6D6A-A50A-4B30-9B48-53332826DFBC}"/>
          </ac:spMkLst>
        </pc:spChg>
        <pc:spChg chg="add mod">
          <ac:chgData name="Guest User" userId="a84c0306fb3df25d" providerId="Windows Live" clId="Web-{349329C4-6F99-45C7-D315-0F808A38FEA3}" dt="2020-09-05T15:47:11.448" v="2263" actId="1076"/>
          <ac:spMkLst>
            <pc:docMk/>
            <pc:sldMk cId="360618227" sldId="266"/>
            <ac:spMk id="157" creationId="{370C0CD5-80DD-4995-B83B-D7FA354FA5D0}"/>
          </ac:spMkLst>
        </pc:spChg>
        <pc:spChg chg="add mod">
          <ac:chgData name="Guest User" userId="a84c0306fb3df25d" providerId="Windows Live" clId="Web-{349329C4-6F99-45C7-D315-0F808A38FEA3}" dt="2020-09-05T15:47:11.479" v="2264" actId="1076"/>
          <ac:spMkLst>
            <pc:docMk/>
            <pc:sldMk cId="360618227" sldId="266"/>
            <ac:spMk id="158" creationId="{0F878ECD-608B-4779-99AD-1EE9B7CB5D1F}"/>
          </ac:spMkLst>
        </pc:spChg>
        <pc:spChg chg="add mod">
          <ac:chgData name="Guest User" userId="a84c0306fb3df25d" providerId="Windows Live" clId="Web-{349329C4-6F99-45C7-D315-0F808A38FEA3}" dt="2020-09-05T15:47:11.494" v="2265" actId="1076"/>
          <ac:spMkLst>
            <pc:docMk/>
            <pc:sldMk cId="360618227" sldId="266"/>
            <ac:spMk id="159" creationId="{1AF784B0-D276-47E7-89B1-1C8B13FDD8B6}"/>
          </ac:spMkLst>
        </pc:spChg>
        <pc:spChg chg="add mod">
          <ac:chgData name="Guest User" userId="a84c0306fb3df25d" providerId="Windows Live" clId="Web-{349329C4-6F99-45C7-D315-0F808A38FEA3}" dt="2020-09-05T15:47:11.526" v="2266" actId="1076"/>
          <ac:spMkLst>
            <pc:docMk/>
            <pc:sldMk cId="360618227" sldId="266"/>
            <ac:spMk id="160" creationId="{87474FA4-7F2C-4482-B9E8-82B70A05F84D}"/>
          </ac:spMkLst>
        </pc:spChg>
        <pc:spChg chg="add mod">
          <ac:chgData name="Guest User" userId="a84c0306fb3df25d" providerId="Windows Live" clId="Web-{349329C4-6F99-45C7-D315-0F808A38FEA3}" dt="2020-09-05T15:47:11.541" v="2267" actId="1076"/>
          <ac:spMkLst>
            <pc:docMk/>
            <pc:sldMk cId="360618227" sldId="266"/>
            <ac:spMk id="161" creationId="{7FED0FF3-1330-49F4-B028-89CA1C3CA10C}"/>
          </ac:spMkLst>
        </pc:spChg>
        <pc:spChg chg="add mod">
          <ac:chgData name="Guest User" userId="a84c0306fb3df25d" providerId="Windows Live" clId="Web-{349329C4-6F99-45C7-D315-0F808A38FEA3}" dt="2020-09-05T15:47:11.573" v="2268" actId="1076"/>
          <ac:spMkLst>
            <pc:docMk/>
            <pc:sldMk cId="360618227" sldId="266"/>
            <ac:spMk id="162" creationId="{11D90243-4BD4-4C14-A093-9F508F81D890}"/>
          </ac:spMkLst>
        </pc:spChg>
        <pc:spChg chg="add mod">
          <ac:chgData name="Guest User" userId="a84c0306fb3df25d" providerId="Windows Live" clId="Web-{349329C4-6F99-45C7-D315-0F808A38FEA3}" dt="2020-09-05T15:47:11.588" v="2269" actId="1076"/>
          <ac:spMkLst>
            <pc:docMk/>
            <pc:sldMk cId="360618227" sldId="266"/>
            <ac:spMk id="163" creationId="{EB3F32A7-5827-4DC5-9426-D98DCCBEC474}"/>
          </ac:spMkLst>
        </pc:spChg>
        <pc:spChg chg="add mod">
          <ac:chgData name="Guest User" userId="a84c0306fb3df25d" providerId="Windows Live" clId="Web-{349329C4-6F99-45C7-D315-0F808A38FEA3}" dt="2020-09-05T15:47:11.620" v="2270" actId="1076"/>
          <ac:spMkLst>
            <pc:docMk/>
            <pc:sldMk cId="360618227" sldId="266"/>
            <ac:spMk id="164" creationId="{A2923205-BBA1-46BD-AD6F-8309C8B21AE3}"/>
          </ac:spMkLst>
        </pc:spChg>
        <pc:spChg chg="add mod">
          <ac:chgData name="Guest User" userId="a84c0306fb3df25d" providerId="Windows Live" clId="Web-{349329C4-6F99-45C7-D315-0F808A38FEA3}" dt="2020-09-05T15:47:11.635" v="2271" actId="1076"/>
          <ac:spMkLst>
            <pc:docMk/>
            <pc:sldMk cId="360618227" sldId="266"/>
            <ac:spMk id="165" creationId="{A8C4632E-A54B-4166-97E6-97A1A18BF067}"/>
          </ac:spMkLst>
        </pc:spChg>
        <pc:spChg chg="add mod">
          <ac:chgData name="Guest User" userId="a84c0306fb3df25d" providerId="Windows Live" clId="Web-{349329C4-6F99-45C7-D315-0F808A38FEA3}" dt="2020-09-05T15:48:38.762" v="2320" actId="1076"/>
          <ac:spMkLst>
            <pc:docMk/>
            <pc:sldMk cId="360618227" sldId="266"/>
            <ac:spMk id="174" creationId="{9DD144A7-1F8C-446D-8563-7080A8F1DCE0}"/>
          </ac:spMkLst>
        </pc:spChg>
        <pc:spChg chg="add mod">
          <ac:chgData name="Guest User" userId="a84c0306fb3df25d" providerId="Windows Live" clId="Web-{349329C4-6F99-45C7-D315-0F808A38FEA3}" dt="2020-09-05T15:51:04.750" v="2377" actId="1076"/>
          <ac:spMkLst>
            <pc:docMk/>
            <pc:sldMk cId="360618227" sldId="266"/>
            <ac:spMk id="175" creationId="{79E960B8-5C6F-4D60-A667-C61A665AD4E4}"/>
          </ac:spMkLst>
        </pc:spChg>
        <pc:spChg chg="add mod">
          <ac:chgData name="Guest User" userId="a84c0306fb3df25d" providerId="Windows Live" clId="Web-{349329C4-6F99-45C7-D315-0F808A38FEA3}" dt="2020-09-05T15:47:11.885" v="2282" actId="1076"/>
          <ac:spMkLst>
            <pc:docMk/>
            <pc:sldMk cId="360618227" sldId="266"/>
            <ac:spMk id="176" creationId="{BBC0834B-DE56-4564-B0A5-6EFA010238D3}"/>
          </ac:spMkLst>
        </pc:spChg>
        <pc:spChg chg="add mod">
          <ac:chgData name="Guest User" userId="a84c0306fb3df25d" providerId="Windows Live" clId="Web-{349329C4-6F99-45C7-D315-0F808A38FEA3}" dt="2020-09-05T15:50:56.968" v="2373" actId="20577"/>
          <ac:spMkLst>
            <pc:docMk/>
            <pc:sldMk cId="360618227" sldId="266"/>
            <ac:spMk id="177" creationId="{FB154547-9A9F-4C56-B597-3BED76ADA8B6}"/>
          </ac:spMkLst>
        </pc:spChg>
        <pc:spChg chg="add mod">
          <ac:chgData name="Guest User" userId="a84c0306fb3df25d" providerId="Windows Live" clId="Web-{349329C4-6F99-45C7-D315-0F808A38FEA3}" dt="2020-09-05T15:49:38.451" v="2338" actId="20577"/>
          <ac:spMkLst>
            <pc:docMk/>
            <pc:sldMk cId="360618227" sldId="266"/>
            <ac:spMk id="178" creationId="{4D874E05-7396-4E7D-BC59-6F4409093CF1}"/>
          </ac:spMkLst>
        </pc:spChg>
        <pc:spChg chg="add mod">
          <ac:chgData name="Guest User" userId="a84c0306fb3df25d" providerId="Windows Live" clId="Web-{349329C4-6F99-45C7-D315-0F808A38FEA3}" dt="2020-09-05T15:50:15.436" v="2355" actId="20577"/>
          <ac:spMkLst>
            <pc:docMk/>
            <pc:sldMk cId="360618227" sldId="266"/>
            <ac:spMk id="179" creationId="{648BFE41-4B41-4803-96F6-87731F2A394A}"/>
          </ac:spMkLst>
        </pc:spChg>
        <pc:spChg chg="add mod">
          <ac:chgData name="Guest User" userId="a84c0306fb3df25d" providerId="Windows Live" clId="Web-{349329C4-6F99-45C7-D315-0F808A38FEA3}" dt="2020-09-05T15:51:22.625" v="2380" actId="1076"/>
          <ac:spMkLst>
            <pc:docMk/>
            <pc:sldMk cId="360618227" sldId="266"/>
            <ac:spMk id="180" creationId="{ACBFAFCB-9332-430A-B696-35B826312F68}"/>
          </ac:spMkLst>
        </pc:spChg>
        <pc:cxnChg chg="add del mod">
          <ac:chgData name="Guest User" userId="a84c0306fb3df25d" providerId="Windows Live" clId="Web-{349329C4-6F99-45C7-D315-0F808A38FEA3}" dt="2020-09-05T15:14:29.747" v="1290"/>
          <ac:cxnSpMkLst>
            <pc:docMk/>
            <pc:sldMk cId="360618227" sldId="266"/>
            <ac:cxnSpMk id="19" creationId="{BB2E4DD6-CFF2-426E-B3D0-F15C205F5EA3}"/>
          </ac:cxnSpMkLst>
        </pc:cxnChg>
        <pc:cxnChg chg="add del mod">
          <ac:chgData name="Guest User" userId="a84c0306fb3df25d" providerId="Windows Live" clId="Web-{349329C4-6F99-45C7-D315-0F808A38FEA3}" dt="2020-09-05T15:14:29.747" v="1289"/>
          <ac:cxnSpMkLst>
            <pc:docMk/>
            <pc:sldMk cId="360618227" sldId="266"/>
            <ac:cxnSpMk id="21" creationId="{0520E930-76A6-4847-9FFD-86537307FB51}"/>
          </ac:cxnSpMkLst>
        </pc:cxnChg>
        <pc:cxnChg chg="add del mod">
          <ac:chgData name="Guest User" userId="a84c0306fb3df25d" providerId="Windows Live" clId="Web-{349329C4-6F99-45C7-D315-0F808A38FEA3}" dt="2020-09-05T15:14:29.747" v="1288"/>
          <ac:cxnSpMkLst>
            <pc:docMk/>
            <pc:sldMk cId="360618227" sldId="266"/>
            <ac:cxnSpMk id="23" creationId="{7759A894-592B-48F7-B331-4CFCEB27FEC7}"/>
          </ac:cxnSpMkLst>
        </pc:cxnChg>
        <pc:cxnChg chg="add del mod">
          <ac:chgData name="Guest User" userId="a84c0306fb3df25d" providerId="Windows Live" clId="Web-{349329C4-6F99-45C7-D315-0F808A38FEA3}" dt="2020-09-05T15:14:48.623" v="1299"/>
          <ac:cxnSpMkLst>
            <pc:docMk/>
            <pc:sldMk cId="360618227" sldId="266"/>
            <ac:cxnSpMk id="27" creationId="{F71F7687-4AEF-43B3-B5ED-B45FAC55BFC5}"/>
          </ac:cxnSpMkLst>
        </pc:cxnChg>
        <pc:cxnChg chg="add del mod">
          <ac:chgData name="Guest User" userId="a84c0306fb3df25d" providerId="Windows Live" clId="Web-{349329C4-6F99-45C7-D315-0F808A38FEA3}" dt="2020-09-05T15:14:39.529" v="1297"/>
          <ac:cxnSpMkLst>
            <pc:docMk/>
            <pc:sldMk cId="360618227" sldId="266"/>
            <ac:cxnSpMk id="29" creationId="{B08A3B61-ADAE-44D1-8666-3DD55B551107}"/>
          </ac:cxnSpMkLst>
        </pc:cxnChg>
        <pc:cxnChg chg="add del mod">
          <ac:chgData name="Guest User" userId="a84c0306fb3df25d" providerId="Windows Live" clId="Web-{349329C4-6F99-45C7-D315-0F808A38FEA3}" dt="2020-09-05T15:14:47.232" v="1298"/>
          <ac:cxnSpMkLst>
            <pc:docMk/>
            <pc:sldMk cId="360618227" sldId="266"/>
            <ac:cxnSpMk id="31" creationId="{C5229D6B-7A5F-4F28-9610-6E990DC5CA56}"/>
          </ac:cxnSpMkLst>
        </pc:cxnChg>
        <pc:cxnChg chg="add del mod">
          <ac:chgData name="Guest User" userId="a84c0306fb3df25d" providerId="Windows Live" clId="Web-{349329C4-6F99-45C7-D315-0F808A38FEA3}" dt="2020-09-05T15:14:38.044" v="1296"/>
          <ac:cxnSpMkLst>
            <pc:docMk/>
            <pc:sldMk cId="360618227" sldId="266"/>
            <ac:cxnSpMk id="37" creationId="{3C17D503-D46D-43CA-80D1-C8FB103E02BF}"/>
          </ac:cxnSpMkLst>
        </pc:cxnChg>
        <pc:cxnChg chg="add del mod">
          <ac:chgData name="Guest User" userId="a84c0306fb3df25d" providerId="Windows Live" clId="Web-{349329C4-6F99-45C7-D315-0F808A38FEA3}" dt="2020-09-05T15:14:29.747" v="1287"/>
          <ac:cxnSpMkLst>
            <pc:docMk/>
            <pc:sldMk cId="360618227" sldId="266"/>
            <ac:cxnSpMk id="41" creationId="{9BAB16A4-CD63-48CB-86E2-A6988A09307C}"/>
          </ac:cxnSpMkLst>
        </pc:cxnChg>
        <pc:cxnChg chg="add del mod">
          <ac:chgData name="Guest User" userId="a84c0306fb3df25d" providerId="Windows Live" clId="Web-{349329C4-6F99-45C7-D315-0F808A38FEA3}" dt="2020-09-05T15:14:33.372" v="1294"/>
          <ac:cxnSpMkLst>
            <pc:docMk/>
            <pc:sldMk cId="360618227" sldId="266"/>
            <ac:cxnSpMk id="49" creationId="{3E947045-6265-4B9D-B6D6-BDEB47CF34AE}"/>
          </ac:cxnSpMkLst>
        </pc:cxnChg>
        <pc:cxnChg chg="add del mod">
          <ac:chgData name="Guest User" userId="a84c0306fb3df25d" providerId="Windows Live" clId="Web-{349329C4-6F99-45C7-D315-0F808A38FEA3}" dt="2020-09-05T15:14:29.747" v="1282"/>
          <ac:cxnSpMkLst>
            <pc:docMk/>
            <pc:sldMk cId="360618227" sldId="266"/>
            <ac:cxnSpMk id="53" creationId="{2A216AC1-7DC9-4728-A6CA-961059C6F193}"/>
          </ac:cxnSpMkLst>
        </pc:cxnChg>
        <pc:cxnChg chg="add del mod">
          <ac:chgData name="Guest User" userId="a84c0306fb3df25d" providerId="Windows Live" clId="Web-{349329C4-6F99-45C7-D315-0F808A38FEA3}" dt="2020-09-05T15:14:29.747" v="1280"/>
          <ac:cxnSpMkLst>
            <pc:docMk/>
            <pc:sldMk cId="360618227" sldId="266"/>
            <ac:cxnSpMk id="57" creationId="{B94E9914-AF88-48E9-9EDF-2B3E0DFEFBE5}"/>
          </ac:cxnSpMkLst>
        </pc:cxnChg>
        <pc:cxnChg chg="add del mod">
          <ac:chgData name="Guest User" userId="a84c0306fb3df25d" providerId="Windows Live" clId="Web-{349329C4-6F99-45C7-D315-0F808A38FEA3}" dt="2020-09-05T15:18:18.005" v="1407"/>
          <ac:cxnSpMkLst>
            <pc:docMk/>
            <pc:sldMk cId="360618227" sldId="266"/>
            <ac:cxnSpMk id="61" creationId="{21157AE1-8F99-4CDB-A31C-D5A5F7E1DAFF}"/>
          </ac:cxnSpMkLst>
        </pc:cxnChg>
        <pc:cxnChg chg="add del mod">
          <ac:chgData name="Guest User" userId="a84c0306fb3df25d" providerId="Windows Live" clId="Web-{349329C4-6F99-45C7-D315-0F808A38FEA3}" dt="2020-09-05T15:18:18.005" v="1406"/>
          <ac:cxnSpMkLst>
            <pc:docMk/>
            <pc:sldMk cId="360618227" sldId="266"/>
            <ac:cxnSpMk id="63" creationId="{AE6C9457-2935-4FA5-BAA5-CE243B1AB95D}"/>
          </ac:cxnSpMkLst>
        </pc:cxnChg>
        <pc:cxnChg chg="add del mod">
          <ac:chgData name="Guest User" userId="a84c0306fb3df25d" providerId="Windows Live" clId="Web-{349329C4-6F99-45C7-D315-0F808A38FEA3}" dt="2020-09-05T15:14:34.841" v="1295"/>
          <ac:cxnSpMkLst>
            <pc:docMk/>
            <pc:sldMk cId="360618227" sldId="266"/>
            <ac:cxnSpMk id="65" creationId="{EAAD4C11-D36F-449B-A190-F70A06B20CA7}"/>
          </ac:cxnSpMkLst>
        </pc:cxnChg>
        <pc:cxnChg chg="add mod">
          <ac:chgData name="Guest User" userId="a84c0306fb3df25d" providerId="Windows Live" clId="Web-{349329C4-6F99-45C7-D315-0F808A38FEA3}" dt="2020-09-05T15:45:03.523" v="2121" actId="1076"/>
          <ac:cxnSpMkLst>
            <pc:docMk/>
            <pc:sldMk cId="360618227" sldId="266"/>
            <ac:cxnSpMk id="117" creationId="{25BB7455-D775-4D34-BCEF-69D0B26DA627}"/>
          </ac:cxnSpMkLst>
        </pc:cxnChg>
        <pc:cxnChg chg="add mod">
          <ac:chgData name="Guest User" userId="a84c0306fb3df25d" providerId="Windows Live" clId="Web-{349329C4-6F99-45C7-D315-0F808A38FEA3}" dt="2020-09-05T15:45:03.538" v="2122" actId="1076"/>
          <ac:cxnSpMkLst>
            <pc:docMk/>
            <pc:sldMk cId="360618227" sldId="266"/>
            <ac:cxnSpMk id="118" creationId="{01F05D77-005F-42A2-B09F-E0DAEBCEAC06}"/>
          </ac:cxnSpMkLst>
        </pc:cxnChg>
        <pc:cxnChg chg="add mod">
          <ac:chgData name="Guest User" userId="a84c0306fb3df25d" providerId="Windows Live" clId="Web-{349329C4-6F99-45C7-D315-0F808A38FEA3}" dt="2020-09-05T15:45:03.554" v="2123" actId="1076"/>
          <ac:cxnSpMkLst>
            <pc:docMk/>
            <pc:sldMk cId="360618227" sldId="266"/>
            <ac:cxnSpMk id="119" creationId="{0881A8BD-4725-4D56-B7AA-B7955FC4D54C}"/>
          </ac:cxnSpMkLst>
        </pc:cxnChg>
        <pc:cxnChg chg="add mod">
          <ac:chgData name="Guest User" userId="a84c0306fb3df25d" providerId="Windows Live" clId="Web-{349329C4-6F99-45C7-D315-0F808A38FEA3}" dt="2020-09-05T15:45:03.570" v="2124" actId="1076"/>
          <ac:cxnSpMkLst>
            <pc:docMk/>
            <pc:sldMk cId="360618227" sldId="266"/>
            <ac:cxnSpMk id="120" creationId="{9600E647-39BD-4348-8B7D-A5945C5CDCAE}"/>
          </ac:cxnSpMkLst>
        </pc:cxnChg>
        <pc:cxnChg chg="add mod">
          <ac:chgData name="Guest User" userId="a84c0306fb3df25d" providerId="Windows Live" clId="Web-{349329C4-6F99-45C7-D315-0F808A38FEA3}" dt="2020-09-05T15:45:03.570" v="2125" actId="1076"/>
          <ac:cxnSpMkLst>
            <pc:docMk/>
            <pc:sldMk cId="360618227" sldId="266"/>
            <ac:cxnSpMk id="121" creationId="{6AFA4D03-EE11-4D63-AB82-CE8B9B967E20}"/>
          </ac:cxnSpMkLst>
        </pc:cxnChg>
        <pc:cxnChg chg="add mod">
          <ac:chgData name="Guest User" userId="a84c0306fb3df25d" providerId="Windows Live" clId="Web-{349329C4-6F99-45C7-D315-0F808A38FEA3}" dt="2020-09-05T15:45:03.585" v="2126" actId="1076"/>
          <ac:cxnSpMkLst>
            <pc:docMk/>
            <pc:sldMk cId="360618227" sldId="266"/>
            <ac:cxnSpMk id="122" creationId="{530751E9-ED1E-45CB-8891-74CEDC4B86A7}"/>
          </ac:cxnSpMkLst>
        </pc:cxnChg>
        <pc:cxnChg chg="add mod">
          <ac:chgData name="Guest User" userId="a84c0306fb3df25d" providerId="Windows Live" clId="Web-{349329C4-6F99-45C7-D315-0F808A38FEA3}" dt="2020-09-05T15:45:03.601" v="2127" actId="1076"/>
          <ac:cxnSpMkLst>
            <pc:docMk/>
            <pc:sldMk cId="360618227" sldId="266"/>
            <ac:cxnSpMk id="123" creationId="{C30CDAF5-81D8-4FDE-B3A6-FFCF9A53AE8D}"/>
          </ac:cxnSpMkLst>
        </pc:cxnChg>
        <pc:cxnChg chg="add mod">
          <ac:chgData name="Guest User" userId="a84c0306fb3df25d" providerId="Windows Live" clId="Web-{349329C4-6F99-45C7-D315-0F808A38FEA3}" dt="2020-09-05T15:45:03.616" v="2128" actId="1076"/>
          <ac:cxnSpMkLst>
            <pc:docMk/>
            <pc:sldMk cId="360618227" sldId="266"/>
            <ac:cxnSpMk id="124" creationId="{3274121F-DC29-49F4-A433-A9BFE7A28AD8}"/>
          </ac:cxnSpMkLst>
        </pc:cxnChg>
        <pc:cxnChg chg="add mod">
          <ac:chgData name="Guest User" userId="a84c0306fb3df25d" providerId="Windows Live" clId="Web-{349329C4-6F99-45C7-D315-0F808A38FEA3}" dt="2020-09-05T15:47:11.666" v="2272" actId="1076"/>
          <ac:cxnSpMkLst>
            <pc:docMk/>
            <pc:sldMk cId="360618227" sldId="266"/>
            <ac:cxnSpMk id="166" creationId="{AD47B731-78F0-407D-9B13-1A43CE73CC23}"/>
          </ac:cxnSpMkLst>
        </pc:cxnChg>
        <pc:cxnChg chg="add mod">
          <ac:chgData name="Guest User" userId="a84c0306fb3df25d" providerId="Windows Live" clId="Web-{349329C4-6F99-45C7-D315-0F808A38FEA3}" dt="2020-09-05T15:47:11.682" v="2273" actId="1076"/>
          <ac:cxnSpMkLst>
            <pc:docMk/>
            <pc:sldMk cId="360618227" sldId="266"/>
            <ac:cxnSpMk id="167" creationId="{831B4B0C-DA33-46FA-964E-08E760703A7A}"/>
          </ac:cxnSpMkLst>
        </pc:cxnChg>
        <pc:cxnChg chg="add mod">
          <ac:chgData name="Guest User" userId="a84c0306fb3df25d" providerId="Windows Live" clId="Web-{349329C4-6F99-45C7-D315-0F808A38FEA3}" dt="2020-09-05T15:47:11.698" v="2274" actId="1076"/>
          <ac:cxnSpMkLst>
            <pc:docMk/>
            <pc:sldMk cId="360618227" sldId="266"/>
            <ac:cxnSpMk id="168" creationId="{6205EAD8-0680-41D1-8362-E8E7841C932E}"/>
          </ac:cxnSpMkLst>
        </pc:cxnChg>
        <pc:cxnChg chg="add mod">
          <ac:chgData name="Guest User" userId="a84c0306fb3df25d" providerId="Windows Live" clId="Web-{349329C4-6F99-45C7-D315-0F808A38FEA3}" dt="2020-09-05T15:47:11.729" v="2275" actId="1076"/>
          <ac:cxnSpMkLst>
            <pc:docMk/>
            <pc:sldMk cId="360618227" sldId="266"/>
            <ac:cxnSpMk id="169" creationId="{173A765F-6E04-4546-A20F-93BA6E7DCF36}"/>
          </ac:cxnSpMkLst>
        </pc:cxnChg>
        <pc:cxnChg chg="add mod">
          <ac:chgData name="Guest User" userId="a84c0306fb3df25d" providerId="Windows Live" clId="Web-{349329C4-6F99-45C7-D315-0F808A38FEA3}" dt="2020-09-05T15:47:11.744" v="2276" actId="1076"/>
          <ac:cxnSpMkLst>
            <pc:docMk/>
            <pc:sldMk cId="360618227" sldId="266"/>
            <ac:cxnSpMk id="170" creationId="{B3621EA0-9E15-4A6C-9B99-CB9AA5943564}"/>
          </ac:cxnSpMkLst>
        </pc:cxnChg>
        <pc:cxnChg chg="add mod">
          <ac:chgData name="Guest User" userId="a84c0306fb3df25d" providerId="Windows Live" clId="Web-{349329C4-6F99-45C7-D315-0F808A38FEA3}" dt="2020-09-05T15:47:11.776" v="2277" actId="1076"/>
          <ac:cxnSpMkLst>
            <pc:docMk/>
            <pc:sldMk cId="360618227" sldId="266"/>
            <ac:cxnSpMk id="171" creationId="{163CC4C7-E0B2-4DBE-AFE6-185BFD33AAF3}"/>
          </ac:cxnSpMkLst>
        </pc:cxnChg>
        <pc:cxnChg chg="add mod">
          <ac:chgData name="Guest User" userId="a84c0306fb3df25d" providerId="Windows Live" clId="Web-{349329C4-6F99-45C7-D315-0F808A38FEA3}" dt="2020-09-05T15:47:11.791" v="2278" actId="1076"/>
          <ac:cxnSpMkLst>
            <pc:docMk/>
            <pc:sldMk cId="360618227" sldId="266"/>
            <ac:cxnSpMk id="172" creationId="{5E0B512B-2D35-4D32-87B3-302D20920006}"/>
          </ac:cxnSpMkLst>
        </pc:cxnChg>
        <pc:cxnChg chg="add mod">
          <ac:chgData name="Guest User" userId="a84c0306fb3df25d" providerId="Windows Live" clId="Web-{349329C4-6F99-45C7-D315-0F808A38FEA3}" dt="2020-09-05T15:47:11.823" v="2279" actId="1076"/>
          <ac:cxnSpMkLst>
            <pc:docMk/>
            <pc:sldMk cId="360618227" sldId="266"/>
            <ac:cxnSpMk id="173" creationId="{50DBEA69-E4C2-4C0B-B204-9ACB1AE97250}"/>
          </ac:cxnSpMkLst>
        </pc:cxnChg>
      </pc:sldChg>
      <pc:sldChg chg="addSp modSp">
        <pc:chgData name="Guest User" userId="a84c0306fb3df25d" providerId="Windows Live" clId="Web-{349329C4-6F99-45C7-D315-0F808A38FEA3}" dt="2020-09-05T13:42:59.008" v="1165" actId="20577"/>
        <pc:sldMkLst>
          <pc:docMk/>
          <pc:sldMk cId="3227664561" sldId="270"/>
        </pc:sldMkLst>
        <pc:spChg chg="add mod">
          <ac:chgData name="Guest User" userId="a84c0306fb3df25d" providerId="Windows Live" clId="Web-{349329C4-6F99-45C7-D315-0F808A38FEA3}" dt="2020-09-05T11:59:29.447" v="58" actId="1076"/>
          <ac:spMkLst>
            <pc:docMk/>
            <pc:sldMk cId="3227664561" sldId="270"/>
            <ac:spMk id="4" creationId="{B53B1E7B-BBB1-4586-9951-BE4377EB6A96}"/>
          </ac:spMkLst>
        </pc:spChg>
        <pc:spChg chg="mod">
          <ac:chgData name="Guest User" userId="a84c0306fb3df25d" providerId="Windows Live" clId="Web-{349329C4-6F99-45C7-D315-0F808A38FEA3}" dt="2020-09-05T13:39:21.581" v="1163"/>
          <ac:spMkLst>
            <pc:docMk/>
            <pc:sldMk cId="3227664561" sldId="270"/>
            <ac:spMk id="22" creationId="{042628DA-20A8-4725-B90B-3F3EC00B3952}"/>
          </ac:spMkLst>
        </pc:spChg>
        <pc:spChg chg="mod">
          <ac:chgData name="Guest User" userId="a84c0306fb3df25d" providerId="Windows Live" clId="Web-{349329C4-6F99-45C7-D315-0F808A38FEA3}" dt="2020-09-05T13:42:59.008" v="1165" actId="20577"/>
          <ac:spMkLst>
            <pc:docMk/>
            <pc:sldMk cId="3227664561" sldId="270"/>
            <ac:spMk id="51" creationId="{8B98FC63-60AC-5045-98F4-A495B05CF75D}"/>
          </ac:spMkLst>
        </pc:spChg>
      </pc:sldChg>
      <pc:sldChg chg="modSp">
        <pc:chgData name="Guest User" userId="a84c0306fb3df25d" providerId="Windows Live" clId="Web-{349329C4-6F99-45C7-D315-0F808A38FEA3}" dt="2020-09-05T15:52:44.033" v="2382"/>
        <pc:sldMkLst>
          <pc:docMk/>
          <pc:sldMk cId="3677390407" sldId="278"/>
        </pc:sldMkLst>
        <pc:spChg chg="mod">
          <ac:chgData name="Guest User" userId="a84c0306fb3df25d" providerId="Windows Live" clId="Web-{349329C4-6F99-45C7-D315-0F808A38FEA3}" dt="2020-09-05T15:52:44.033" v="2382"/>
          <ac:spMkLst>
            <pc:docMk/>
            <pc:sldMk cId="3677390407" sldId="278"/>
            <ac:spMk id="2" creationId="{554FF63F-2451-714D-89E0-389D9DD889A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C1BAA-F61B-4A11-98CE-2560CE1C47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4DD44A-0F81-4207-939A-304F335FAD10}">
      <dgm:prSet/>
      <dgm:spPr/>
      <dgm:t>
        <a:bodyPr/>
        <a:lstStyle/>
        <a:p>
          <a:r>
            <a:rPr lang="en-GB" dirty="0">
              <a:solidFill>
                <a:schemeClr val="tx2">
                  <a:lumMod val="50000"/>
                </a:schemeClr>
              </a:solidFill>
            </a:rPr>
            <a:t>Business context</a:t>
          </a:r>
          <a:endParaRPr lang="en-US" dirty="0">
            <a:solidFill>
              <a:schemeClr val="tx2">
                <a:lumMod val="50000"/>
              </a:schemeClr>
            </a:solidFill>
          </a:endParaRPr>
        </a:p>
      </dgm:t>
    </dgm:pt>
    <dgm:pt modelId="{8588CF73-2F70-4423-AB4E-59680A18BC68}" type="parTrans" cxnId="{6A9F6042-AC12-4DC4-9F99-FDFD4988037D}">
      <dgm:prSet/>
      <dgm:spPr/>
      <dgm:t>
        <a:bodyPr/>
        <a:lstStyle/>
        <a:p>
          <a:endParaRPr lang="en-US"/>
        </a:p>
      </dgm:t>
    </dgm:pt>
    <dgm:pt modelId="{4C45DB0C-5603-402D-8067-A5738EE01293}" type="sibTrans" cxnId="{6A9F6042-AC12-4DC4-9F99-FDFD4988037D}">
      <dgm:prSet/>
      <dgm:spPr/>
      <dgm:t>
        <a:bodyPr/>
        <a:lstStyle/>
        <a:p>
          <a:endParaRPr lang="en-US"/>
        </a:p>
      </dgm:t>
    </dgm:pt>
    <dgm:pt modelId="{9131BCF1-2104-4066-B461-9A02958DEDAF}">
      <dgm:prSet/>
      <dgm:spPr/>
      <dgm:t>
        <a:bodyPr/>
        <a:lstStyle/>
        <a:p>
          <a:r>
            <a:rPr lang="en-GB" dirty="0">
              <a:solidFill>
                <a:schemeClr val="tx2">
                  <a:lumMod val="50000"/>
                </a:schemeClr>
              </a:solidFill>
            </a:rPr>
            <a:t>A Deep Learning solution</a:t>
          </a:r>
          <a:endParaRPr lang="en-US" dirty="0">
            <a:solidFill>
              <a:schemeClr val="tx2">
                <a:lumMod val="50000"/>
              </a:schemeClr>
            </a:solidFill>
          </a:endParaRPr>
        </a:p>
      </dgm:t>
    </dgm:pt>
    <dgm:pt modelId="{03845464-DA22-4742-B56B-4521A14E320E}" type="parTrans" cxnId="{D32E9701-F99B-43A5-AA1B-13EE0B70EFF6}">
      <dgm:prSet/>
      <dgm:spPr/>
      <dgm:t>
        <a:bodyPr/>
        <a:lstStyle/>
        <a:p>
          <a:endParaRPr lang="en-US"/>
        </a:p>
      </dgm:t>
    </dgm:pt>
    <dgm:pt modelId="{C2116F65-B901-471B-B5E0-15D950E5143F}" type="sibTrans" cxnId="{D32E9701-F99B-43A5-AA1B-13EE0B70EFF6}">
      <dgm:prSet/>
      <dgm:spPr/>
      <dgm:t>
        <a:bodyPr/>
        <a:lstStyle/>
        <a:p>
          <a:endParaRPr lang="en-US"/>
        </a:p>
      </dgm:t>
    </dgm:pt>
    <dgm:pt modelId="{CF78ED17-B7A0-4BE0-888B-B6856A1CE295}">
      <dgm:prSet/>
      <dgm:spPr/>
      <dgm:t>
        <a:bodyPr/>
        <a:lstStyle/>
        <a:p>
          <a:r>
            <a:rPr lang="en-GB" dirty="0">
              <a:solidFill>
                <a:schemeClr val="tx2">
                  <a:lumMod val="50000"/>
                </a:schemeClr>
              </a:solidFill>
            </a:rPr>
            <a:t>How does the chatbot work</a:t>
          </a:r>
          <a:endParaRPr lang="en-US" dirty="0">
            <a:solidFill>
              <a:schemeClr val="tx2">
                <a:lumMod val="50000"/>
              </a:schemeClr>
            </a:solidFill>
          </a:endParaRPr>
        </a:p>
      </dgm:t>
    </dgm:pt>
    <dgm:pt modelId="{8D808067-47BD-4E63-ABEF-47F51C54CD89}" type="parTrans" cxnId="{C7E49922-225C-458F-9886-3D6EB2EB38BC}">
      <dgm:prSet/>
      <dgm:spPr/>
      <dgm:t>
        <a:bodyPr/>
        <a:lstStyle/>
        <a:p>
          <a:endParaRPr lang="en-US"/>
        </a:p>
      </dgm:t>
    </dgm:pt>
    <dgm:pt modelId="{3325D663-227C-485F-86B1-D04F480293B0}" type="sibTrans" cxnId="{C7E49922-225C-458F-9886-3D6EB2EB38BC}">
      <dgm:prSet/>
      <dgm:spPr/>
      <dgm:t>
        <a:bodyPr/>
        <a:lstStyle/>
        <a:p>
          <a:endParaRPr lang="en-US"/>
        </a:p>
      </dgm:t>
    </dgm:pt>
    <dgm:pt modelId="{C905E77A-2775-4CF2-9481-BC0AB13BD432}">
      <dgm:prSet/>
      <dgm:spPr/>
      <dgm:t>
        <a:bodyPr/>
        <a:lstStyle/>
        <a:p>
          <a:r>
            <a:rPr lang="en-GB" dirty="0">
              <a:solidFill>
                <a:schemeClr val="tx2">
                  <a:lumMod val="50000"/>
                </a:schemeClr>
              </a:solidFill>
            </a:rPr>
            <a:t>Further developments</a:t>
          </a:r>
          <a:endParaRPr lang="en-US" dirty="0">
            <a:solidFill>
              <a:schemeClr val="tx2">
                <a:lumMod val="50000"/>
              </a:schemeClr>
            </a:solidFill>
          </a:endParaRPr>
        </a:p>
      </dgm:t>
    </dgm:pt>
    <dgm:pt modelId="{E71D06F8-CD4C-4832-B1D0-0E9CD6FE189F}" type="parTrans" cxnId="{3626B2AE-B8C3-4980-AEA0-3DD88BEC5C4D}">
      <dgm:prSet/>
      <dgm:spPr/>
      <dgm:t>
        <a:bodyPr/>
        <a:lstStyle/>
        <a:p>
          <a:endParaRPr lang="en-US"/>
        </a:p>
      </dgm:t>
    </dgm:pt>
    <dgm:pt modelId="{0E8EB45A-8038-47A4-805E-56C48A8CDFF0}" type="sibTrans" cxnId="{3626B2AE-B8C3-4980-AEA0-3DD88BEC5C4D}">
      <dgm:prSet/>
      <dgm:spPr/>
      <dgm:t>
        <a:bodyPr/>
        <a:lstStyle/>
        <a:p>
          <a:endParaRPr lang="en-US"/>
        </a:p>
      </dgm:t>
    </dgm:pt>
    <dgm:pt modelId="{654AD11E-4D21-400D-A219-46A26D0A6AAE}" type="pres">
      <dgm:prSet presAssocID="{6A4C1BAA-F61B-4A11-98CE-2560CE1C47F0}" presName="root" presStyleCnt="0">
        <dgm:presLayoutVars>
          <dgm:dir/>
          <dgm:resizeHandles val="exact"/>
        </dgm:presLayoutVars>
      </dgm:prSet>
      <dgm:spPr/>
    </dgm:pt>
    <dgm:pt modelId="{64BF3FEC-B897-463F-AFBF-A40D9C8A3DC0}" type="pres">
      <dgm:prSet presAssocID="{B94DD44A-0F81-4207-939A-304F335FAD10}" presName="compNode" presStyleCnt="0"/>
      <dgm:spPr/>
    </dgm:pt>
    <dgm:pt modelId="{4075765B-C4DF-4DAC-9E25-CC87B368030F}" type="pres">
      <dgm:prSet presAssocID="{B94DD44A-0F81-4207-939A-304F335FAD10}" presName="bgRect" presStyleLbl="bgShp" presStyleIdx="0" presStyleCnt="4"/>
      <dgm:spPr/>
    </dgm:pt>
    <dgm:pt modelId="{FB12A67B-D4AC-4DE4-B542-AD0F26E44F3B}" type="pres">
      <dgm:prSet presAssocID="{B94DD44A-0F81-4207-939A-304F335FAD1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579F6D5F-3499-4301-8B66-166F44084C08}" type="pres">
      <dgm:prSet presAssocID="{B94DD44A-0F81-4207-939A-304F335FAD10}" presName="spaceRect" presStyleCnt="0"/>
      <dgm:spPr/>
    </dgm:pt>
    <dgm:pt modelId="{A9C070AD-D566-4B2A-B263-B5B1B58FD1DA}" type="pres">
      <dgm:prSet presAssocID="{B94DD44A-0F81-4207-939A-304F335FAD10}" presName="parTx" presStyleLbl="revTx" presStyleIdx="0" presStyleCnt="4">
        <dgm:presLayoutVars>
          <dgm:chMax val="0"/>
          <dgm:chPref val="0"/>
        </dgm:presLayoutVars>
      </dgm:prSet>
      <dgm:spPr/>
    </dgm:pt>
    <dgm:pt modelId="{CDE65997-4925-414F-B9DD-FCF6165017D9}" type="pres">
      <dgm:prSet presAssocID="{4C45DB0C-5603-402D-8067-A5738EE01293}" presName="sibTrans" presStyleCnt="0"/>
      <dgm:spPr/>
    </dgm:pt>
    <dgm:pt modelId="{32EECC6B-9812-4BF8-B51B-5CB4498D2130}" type="pres">
      <dgm:prSet presAssocID="{9131BCF1-2104-4066-B461-9A02958DEDAF}" presName="compNode" presStyleCnt="0"/>
      <dgm:spPr/>
    </dgm:pt>
    <dgm:pt modelId="{D97455E6-2F8C-4382-B95F-045883559032}" type="pres">
      <dgm:prSet presAssocID="{9131BCF1-2104-4066-B461-9A02958DEDAF}" presName="bgRect" presStyleLbl="bgShp" presStyleIdx="1" presStyleCnt="4"/>
      <dgm:spPr/>
    </dgm:pt>
    <dgm:pt modelId="{12E2E5E0-60D7-4820-AAC5-5AFA2538FE43}" type="pres">
      <dgm:prSet presAssocID="{9131BCF1-2104-4066-B461-9A02958DED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929102E-869E-4108-B412-5BB64AC3A7CC}" type="pres">
      <dgm:prSet presAssocID="{9131BCF1-2104-4066-B461-9A02958DEDAF}" presName="spaceRect" presStyleCnt="0"/>
      <dgm:spPr/>
    </dgm:pt>
    <dgm:pt modelId="{76DBE13B-D15D-4831-9EC4-86443EEDF4D6}" type="pres">
      <dgm:prSet presAssocID="{9131BCF1-2104-4066-B461-9A02958DEDAF}" presName="parTx" presStyleLbl="revTx" presStyleIdx="1" presStyleCnt="4">
        <dgm:presLayoutVars>
          <dgm:chMax val="0"/>
          <dgm:chPref val="0"/>
        </dgm:presLayoutVars>
      </dgm:prSet>
      <dgm:spPr/>
    </dgm:pt>
    <dgm:pt modelId="{C559C559-92FD-4E03-8BA3-B8EE979DCC44}" type="pres">
      <dgm:prSet presAssocID="{C2116F65-B901-471B-B5E0-15D950E5143F}" presName="sibTrans" presStyleCnt="0"/>
      <dgm:spPr/>
    </dgm:pt>
    <dgm:pt modelId="{1739DE17-E111-4727-924F-355AB05DAEB6}" type="pres">
      <dgm:prSet presAssocID="{CF78ED17-B7A0-4BE0-888B-B6856A1CE295}" presName="compNode" presStyleCnt="0"/>
      <dgm:spPr/>
    </dgm:pt>
    <dgm:pt modelId="{4E8326F8-5F18-48D6-986B-FE22FEE82716}" type="pres">
      <dgm:prSet presAssocID="{CF78ED17-B7A0-4BE0-888B-B6856A1CE295}" presName="bgRect" presStyleLbl="bgShp" presStyleIdx="2" presStyleCnt="4"/>
      <dgm:spPr/>
    </dgm:pt>
    <dgm:pt modelId="{3EB8C794-7273-45B8-BCAA-7757D1029949}" type="pres">
      <dgm:prSet presAssocID="{CF78ED17-B7A0-4BE0-888B-B6856A1CE29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A74C4CC-8B44-496D-B262-F0283B5238A5}" type="pres">
      <dgm:prSet presAssocID="{CF78ED17-B7A0-4BE0-888B-B6856A1CE295}" presName="spaceRect" presStyleCnt="0"/>
      <dgm:spPr/>
    </dgm:pt>
    <dgm:pt modelId="{A26D0E88-C170-4A25-859F-12E78D988E03}" type="pres">
      <dgm:prSet presAssocID="{CF78ED17-B7A0-4BE0-888B-B6856A1CE295}" presName="parTx" presStyleLbl="revTx" presStyleIdx="2" presStyleCnt="4">
        <dgm:presLayoutVars>
          <dgm:chMax val="0"/>
          <dgm:chPref val="0"/>
        </dgm:presLayoutVars>
      </dgm:prSet>
      <dgm:spPr/>
    </dgm:pt>
    <dgm:pt modelId="{0029A954-E3EE-47FC-9120-8424FFDB2BC3}" type="pres">
      <dgm:prSet presAssocID="{3325D663-227C-485F-86B1-D04F480293B0}" presName="sibTrans" presStyleCnt="0"/>
      <dgm:spPr/>
    </dgm:pt>
    <dgm:pt modelId="{67FC622B-4118-4BEF-9E8C-94AEA9173480}" type="pres">
      <dgm:prSet presAssocID="{C905E77A-2775-4CF2-9481-BC0AB13BD432}" presName="compNode" presStyleCnt="0"/>
      <dgm:spPr/>
    </dgm:pt>
    <dgm:pt modelId="{5F322E4D-F9B2-4C39-8965-195F35D15623}" type="pres">
      <dgm:prSet presAssocID="{C905E77A-2775-4CF2-9481-BC0AB13BD432}" presName="bgRect" presStyleLbl="bgShp" presStyleIdx="3" presStyleCnt="4"/>
      <dgm:spPr/>
    </dgm:pt>
    <dgm:pt modelId="{DFD1A98F-5305-4566-A904-33CC83D5BFF1}" type="pres">
      <dgm:prSet presAssocID="{C905E77A-2775-4CF2-9481-BC0AB13BD43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gnée de main"/>
        </a:ext>
      </dgm:extLst>
    </dgm:pt>
    <dgm:pt modelId="{0F407B38-D651-40E7-B965-9ACE8E39A963}" type="pres">
      <dgm:prSet presAssocID="{C905E77A-2775-4CF2-9481-BC0AB13BD432}" presName="spaceRect" presStyleCnt="0"/>
      <dgm:spPr/>
    </dgm:pt>
    <dgm:pt modelId="{090D00B2-E7FB-44C0-A613-12FCD912A8F5}" type="pres">
      <dgm:prSet presAssocID="{C905E77A-2775-4CF2-9481-BC0AB13BD43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32E9701-F99B-43A5-AA1B-13EE0B70EFF6}" srcId="{6A4C1BAA-F61B-4A11-98CE-2560CE1C47F0}" destId="{9131BCF1-2104-4066-B461-9A02958DEDAF}" srcOrd="1" destOrd="0" parTransId="{03845464-DA22-4742-B56B-4521A14E320E}" sibTransId="{C2116F65-B901-471B-B5E0-15D950E5143F}"/>
    <dgm:cxn modelId="{29744005-FBEC-46DC-AD18-2B67BA86AC90}" type="presOf" srcId="{6A4C1BAA-F61B-4A11-98CE-2560CE1C47F0}" destId="{654AD11E-4D21-400D-A219-46A26D0A6AAE}" srcOrd="0" destOrd="0" presId="urn:microsoft.com/office/officeart/2018/2/layout/IconVerticalSolidList"/>
    <dgm:cxn modelId="{C7E49922-225C-458F-9886-3D6EB2EB38BC}" srcId="{6A4C1BAA-F61B-4A11-98CE-2560CE1C47F0}" destId="{CF78ED17-B7A0-4BE0-888B-B6856A1CE295}" srcOrd="2" destOrd="0" parTransId="{8D808067-47BD-4E63-ABEF-47F51C54CD89}" sibTransId="{3325D663-227C-485F-86B1-D04F480293B0}"/>
    <dgm:cxn modelId="{06E0D236-182A-409D-8404-16B133FEC1CE}" type="presOf" srcId="{C905E77A-2775-4CF2-9481-BC0AB13BD432}" destId="{090D00B2-E7FB-44C0-A613-12FCD912A8F5}" srcOrd="0" destOrd="0" presId="urn:microsoft.com/office/officeart/2018/2/layout/IconVerticalSolidList"/>
    <dgm:cxn modelId="{6A9F6042-AC12-4DC4-9F99-FDFD4988037D}" srcId="{6A4C1BAA-F61B-4A11-98CE-2560CE1C47F0}" destId="{B94DD44A-0F81-4207-939A-304F335FAD10}" srcOrd="0" destOrd="0" parTransId="{8588CF73-2F70-4423-AB4E-59680A18BC68}" sibTransId="{4C45DB0C-5603-402D-8067-A5738EE01293}"/>
    <dgm:cxn modelId="{D2AE914A-9C00-47D3-BF9E-926F1F780E02}" type="presOf" srcId="{CF78ED17-B7A0-4BE0-888B-B6856A1CE295}" destId="{A26D0E88-C170-4A25-859F-12E78D988E03}" srcOrd="0" destOrd="0" presId="urn:microsoft.com/office/officeart/2018/2/layout/IconVerticalSolidList"/>
    <dgm:cxn modelId="{3626B2AE-B8C3-4980-AEA0-3DD88BEC5C4D}" srcId="{6A4C1BAA-F61B-4A11-98CE-2560CE1C47F0}" destId="{C905E77A-2775-4CF2-9481-BC0AB13BD432}" srcOrd="3" destOrd="0" parTransId="{E71D06F8-CD4C-4832-B1D0-0E9CD6FE189F}" sibTransId="{0E8EB45A-8038-47A4-805E-56C48A8CDFF0}"/>
    <dgm:cxn modelId="{C9A983B3-0DE8-46BC-9C55-FE7D10A9D525}" type="presOf" srcId="{9131BCF1-2104-4066-B461-9A02958DEDAF}" destId="{76DBE13B-D15D-4831-9EC4-86443EEDF4D6}" srcOrd="0" destOrd="0" presId="urn:microsoft.com/office/officeart/2018/2/layout/IconVerticalSolidList"/>
    <dgm:cxn modelId="{B7A511E9-9CDE-40C4-9DE6-313853585A6D}" type="presOf" srcId="{B94DD44A-0F81-4207-939A-304F335FAD10}" destId="{A9C070AD-D566-4B2A-B263-B5B1B58FD1DA}" srcOrd="0" destOrd="0" presId="urn:microsoft.com/office/officeart/2018/2/layout/IconVerticalSolidList"/>
    <dgm:cxn modelId="{EAEA0234-F1D0-4D2C-BAF0-3F07E5CE3425}" type="presParOf" srcId="{654AD11E-4D21-400D-A219-46A26D0A6AAE}" destId="{64BF3FEC-B897-463F-AFBF-A40D9C8A3DC0}" srcOrd="0" destOrd="0" presId="urn:microsoft.com/office/officeart/2018/2/layout/IconVerticalSolidList"/>
    <dgm:cxn modelId="{C5DFB9E8-6018-4F86-8878-FAD397F76EE2}" type="presParOf" srcId="{64BF3FEC-B897-463F-AFBF-A40D9C8A3DC0}" destId="{4075765B-C4DF-4DAC-9E25-CC87B368030F}" srcOrd="0" destOrd="0" presId="urn:microsoft.com/office/officeart/2018/2/layout/IconVerticalSolidList"/>
    <dgm:cxn modelId="{DC072CF8-A330-4F62-8652-EBAF8F5A8512}" type="presParOf" srcId="{64BF3FEC-B897-463F-AFBF-A40D9C8A3DC0}" destId="{FB12A67B-D4AC-4DE4-B542-AD0F26E44F3B}" srcOrd="1" destOrd="0" presId="urn:microsoft.com/office/officeart/2018/2/layout/IconVerticalSolidList"/>
    <dgm:cxn modelId="{13832BC2-4ACF-461F-BCFE-A0FF4A05F49B}" type="presParOf" srcId="{64BF3FEC-B897-463F-AFBF-A40D9C8A3DC0}" destId="{579F6D5F-3499-4301-8B66-166F44084C08}" srcOrd="2" destOrd="0" presId="urn:microsoft.com/office/officeart/2018/2/layout/IconVerticalSolidList"/>
    <dgm:cxn modelId="{B34E6B65-AA33-45B1-A14B-7A6D5F497430}" type="presParOf" srcId="{64BF3FEC-B897-463F-AFBF-A40D9C8A3DC0}" destId="{A9C070AD-D566-4B2A-B263-B5B1B58FD1DA}" srcOrd="3" destOrd="0" presId="urn:microsoft.com/office/officeart/2018/2/layout/IconVerticalSolidList"/>
    <dgm:cxn modelId="{3724E981-E31B-432B-9540-548C40F49316}" type="presParOf" srcId="{654AD11E-4D21-400D-A219-46A26D0A6AAE}" destId="{CDE65997-4925-414F-B9DD-FCF6165017D9}" srcOrd="1" destOrd="0" presId="urn:microsoft.com/office/officeart/2018/2/layout/IconVerticalSolidList"/>
    <dgm:cxn modelId="{5EBBFE7C-1030-4C10-93D9-8AA680CC0DED}" type="presParOf" srcId="{654AD11E-4D21-400D-A219-46A26D0A6AAE}" destId="{32EECC6B-9812-4BF8-B51B-5CB4498D2130}" srcOrd="2" destOrd="0" presId="urn:microsoft.com/office/officeart/2018/2/layout/IconVerticalSolidList"/>
    <dgm:cxn modelId="{2C1F1A0E-0CE0-45E4-803B-8CC3BD0A9A11}" type="presParOf" srcId="{32EECC6B-9812-4BF8-B51B-5CB4498D2130}" destId="{D97455E6-2F8C-4382-B95F-045883559032}" srcOrd="0" destOrd="0" presId="urn:microsoft.com/office/officeart/2018/2/layout/IconVerticalSolidList"/>
    <dgm:cxn modelId="{8E88D58D-7BA0-47E6-A3DC-B9B9312CFA4F}" type="presParOf" srcId="{32EECC6B-9812-4BF8-B51B-5CB4498D2130}" destId="{12E2E5E0-60D7-4820-AAC5-5AFA2538FE43}" srcOrd="1" destOrd="0" presId="urn:microsoft.com/office/officeart/2018/2/layout/IconVerticalSolidList"/>
    <dgm:cxn modelId="{54A36C4C-56A4-438C-8750-4AB190FA6103}" type="presParOf" srcId="{32EECC6B-9812-4BF8-B51B-5CB4498D2130}" destId="{C929102E-869E-4108-B412-5BB64AC3A7CC}" srcOrd="2" destOrd="0" presId="urn:microsoft.com/office/officeart/2018/2/layout/IconVerticalSolidList"/>
    <dgm:cxn modelId="{64C91A33-AC8E-4747-9D68-FFFD8F76BFB8}" type="presParOf" srcId="{32EECC6B-9812-4BF8-B51B-5CB4498D2130}" destId="{76DBE13B-D15D-4831-9EC4-86443EEDF4D6}" srcOrd="3" destOrd="0" presId="urn:microsoft.com/office/officeart/2018/2/layout/IconVerticalSolidList"/>
    <dgm:cxn modelId="{D22A1BBA-9AC7-441D-91C7-3ACEF7F9083A}" type="presParOf" srcId="{654AD11E-4D21-400D-A219-46A26D0A6AAE}" destId="{C559C559-92FD-4E03-8BA3-B8EE979DCC44}" srcOrd="3" destOrd="0" presId="urn:microsoft.com/office/officeart/2018/2/layout/IconVerticalSolidList"/>
    <dgm:cxn modelId="{D1CE5041-816A-4379-9610-B8A8F18648A7}" type="presParOf" srcId="{654AD11E-4D21-400D-A219-46A26D0A6AAE}" destId="{1739DE17-E111-4727-924F-355AB05DAEB6}" srcOrd="4" destOrd="0" presId="urn:microsoft.com/office/officeart/2018/2/layout/IconVerticalSolidList"/>
    <dgm:cxn modelId="{AC0FC869-7AD8-4CD2-912B-CDB6B0CC060E}" type="presParOf" srcId="{1739DE17-E111-4727-924F-355AB05DAEB6}" destId="{4E8326F8-5F18-48D6-986B-FE22FEE82716}" srcOrd="0" destOrd="0" presId="urn:microsoft.com/office/officeart/2018/2/layout/IconVerticalSolidList"/>
    <dgm:cxn modelId="{3A05405F-4687-4568-9809-BA0F692B6D55}" type="presParOf" srcId="{1739DE17-E111-4727-924F-355AB05DAEB6}" destId="{3EB8C794-7273-45B8-BCAA-7757D1029949}" srcOrd="1" destOrd="0" presId="urn:microsoft.com/office/officeart/2018/2/layout/IconVerticalSolidList"/>
    <dgm:cxn modelId="{45D89FD3-F84E-4DE1-85AE-B65E6B151CA5}" type="presParOf" srcId="{1739DE17-E111-4727-924F-355AB05DAEB6}" destId="{CA74C4CC-8B44-496D-B262-F0283B5238A5}" srcOrd="2" destOrd="0" presId="urn:microsoft.com/office/officeart/2018/2/layout/IconVerticalSolidList"/>
    <dgm:cxn modelId="{9D3AB545-26FB-4A29-8D30-4A4392A8882D}" type="presParOf" srcId="{1739DE17-E111-4727-924F-355AB05DAEB6}" destId="{A26D0E88-C170-4A25-859F-12E78D988E03}" srcOrd="3" destOrd="0" presId="urn:microsoft.com/office/officeart/2018/2/layout/IconVerticalSolidList"/>
    <dgm:cxn modelId="{BCFA0779-B915-49EC-89BE-DA855073E888}" type="presParOf" srcId="{654AD11E-4D21-400D-A219-46A26D0A6AAE}" destId="{0029A954-E3EE-47FC-9120-8424FFDB2BC3}" srcOrd="5" destOrd="0" presId="urn:microsoft.com/office/officeart/2018/2/layout/IconVerticalSolidList"/>
    <dgm:cxn modelId="{71609DAE-71A2-4800-8BBC-23B6C8A040F3}" type="presParOf" srcId="{654AD11E-4D21-400D-A219-46A26D0A6AAE}" destId="{67FC622B-4118-4BEF-9E8C-94AEA9173480}" srcOrd="6" destOrd="0" presId="urn:microsoft.com/office/officeart/2018/2/layout/IconVerticalSolidList"/>
    <dgm:cxn modelId="{44A07512-19B1-4B17-8AEA-C96B59FE8080}" type="presParOf" srcId="{67FC622B-4118-4BEF-9E8C-94AEA9173480}" destId="{5F322E4D-F9B2-4C39-8965-195F35D15623}" srcOrd="0" destOrd="0" presId="urn:microsoft.com/office/officeart/2018/2/layout/IconVerticalSolidList"/>
    <dgm:cxn modelId="{E013FF44-F9B4-44DE-AD1B-61188DD60B84}" type="presParOf" srcId="{67FC622B-4118-4BEF-9E8C-94AEA9173480}" destId="{DFD1A98F-5305-4566-A904-33CC83D5BFF1}" srcOrd="1" destOrd="0" presId="urn:microsoft.com/office/officeart/2018/2/layout/IconVerticalSolidList"/>
    <dgm:cxn modelId="{F25A68F9-DA9E-4D40-BEE3-383C9EDA272B}" type="presParOf" srcId="{67FC622B-4118-4BEF-9E8C-94AEA9173480}" destId="{0F407B38-D651-40E7-B965-9ACE8E39A963}" srcOrd="2" destOrd="0" presId="urn:microsoft.com/office/officeart/2018/2/layout/IconVerticalSolidList"/>
    <dgm:cxn modelId="{0F7D26AB-F4BC-4286-802F-42BCAF12AD83}" type="presParOf" srcId="{67FC622B-4118-4BEF-9E8C-94AEA9173480}" destId="{090D00B2-E7FB-44C0-A613-12FCD912A8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5765B-C4DF-4DAC-9E25-CC87B368030F}">
      <dsp:nvSpPr>
        <dsp:cNvPr id="0" name=""/>
        <dsp:cNvSpPr/>
      </dsp:nvSpPr>
      <dsp:spPr>
        <a:xfrm>
          <a:off x="0" y="2022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2A67B-D4AC-4DE4-B542-AD0F26E44F3B}">
      <dsp:nvSpPr>
        <dsp:cNvPr id="0" name=""/>
        <dsp:cNvSpPr/>
      </dsp:nvSpPr>
      <dsp:spPr>
        <a:xfrm>
          <a:off x="310115" y="232687"/>
          <a:ext cx="563846" cy="5638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070AD-D566-4B2A-B263-B5B1B58FD1DA}">
      <dsp:nvSpPr>
        <dsp:cNvPr id="0" name=""/>
        <dsp:cNvSpPr/>
      </dsp:nvSpPr>
      <dsp:spPr>
        <a:xfrm>
          <a:off x="1184076" y="2022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2">
                  <a:lumMod val="50000"/>
                </a:schemeClr>
              </a:solidFill>
            </a:rPr>
            <a:t>Business context</a:t>
          </a:r>
          <a:endParaRPr lang="en-US" sz="22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184076" y="2022"/>
        <a:ext cx="4988123" cy="1025174"/>
      </dsp:txXfrm>
    </dsp:sp>
    <dsp:sp modelId="{D97455E6-2F8C-4382-B95F-045883559032}">
      <dsp:nvSpPr>
        <dsp:cNvPr id="0" name=""/>
        <dsp:cNvSpPr/>
      </dsp:nvSpPr>
      <dsp:spPr>
        <a:xfrm>
          <a:off x="0" y="1283491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2E5E0-60D7-4820-AAC5-5AFA2538FE43}">
      <dsp:nvSpPr>
        <dsp:cNvPr id="0" name=""/>
        <dsp:cNvSpPr/>
      </dsp:nvSpPr>
      <dsp:spPr>
        <a:xfrm>
          <a:off x="310115" y="1514155"/>
          <a:ext cx="563846" cy="5638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BE13B-D15D-4831-9EC4-86443EEDF4D6}">
      <dsp:nvSpPr>
        <dsp:cNvPr id="0" name=""/>
        <dsp:cNvSpPr/>
      </dsp:nvSpPr>
      <dsp:spPr>
        <a:xfrm>
          <a:off x="1184076" y="1283491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2">
                  <a:lumMod val="50000"/>
                </a:schemeClr>
              </a:solidFill>
            </a:rPr>
            <a:t>A Deep Learning solution</a:t>
          </a:r>
          <a:endParaRPr lang="en-US" sz="22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184076" y="1283491"/>
        <a:ext cx="4988123" cy="1025174"/>
      </dsp:txXfrm>
    </dsp:sp>
    <dsp:sp modelId="{4E8326F8-5F18-48D6-986B-FE22FEE82716}">
      <dsp:nvSpPr>
        <dsp:cNvPr id="0" name=""/>
        <dsp:cNvSpPr/>
      </dsp:nvSpPr>
      <dsp:spPr>
        <a:xfrm>
          <a:off x="0" y="2564959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8C794-7273-45B8-BCAA-7757D1029949}">
      <dsp:nvSpPr>
        <dsp:cNvPr id="0" name=""/>
        <dsp:cNvSpPr/>
      </dsp:nvSpPr>
      <dsp:spPr>
        <a:xfrm>
          <a:off x="310115" y="2795623"/>
          <a:ext cx="563846" cy="5638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D0E88-C170-4A25-859F-12E78D988E03}">
      <dsp:nvSpPr>
        <dsp:cNvPr id="0" name=""/>
        <dsp:cNvSpPr/>
      </dsp:nvSpPr>
      <dsp:spPr>
        <a:xfrm>
          <a:off x="1184076" y="2564959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2">
                  <a:lumMod val="50000"/>
                </a:schemeClr>
              </a:solidFill>
            </a:rPr>
            <a:t>How does the chatbot work</a:t>
          </a:r>
          <a:endParaRPr lang="en-US" sz="22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184076" y="2564959"/>
        <a:ext cx="4988123" cy="1025174"/>
      </dsp:txXfrm>
    </dsp:sp>
    <dsp:sp modelId="{5F322E4D-F9B2-4C39-8965-195F35D15623}">
      <dsp:nvSpPr>
        <dsp:cNvPr id="0" name=""/>
        <dsp:cNvSpPr/>
      </dsp:nvSpPr>
      <dsp:spPr>
        <a:xfrm>
          <a:off x="0" y="3846427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1A98F-5305-4566-A904-33CC83D5BFF1}">
      <dsp:nvSpPr>
        <dsp:cNvPr id="0" name=""/>
        <dsp:cNvSpPr/>
      </dsp:nvSpPr>
      <dsp:spPr>
        <a:xfrm>
          <a:off x="310115" y="4077091"/>
          <a:ext cx="563846" cy="5638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D00B2-E7FB-44C0-A613-12FCD912A8F5}">
      <dsp:nvSpPr>
        <dsp:cNvPr id="0" name=""/>
        <dsp:cNvSpPr/>
      </dsp:nvSpPr>
      <dsp:spPr>
        <a:xfrm>
          <a:off x="1184076" y="3846427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solidFill>
                <a:schemeClr val="tx2">
                  <a:lumMod val="50000"/>
                </a:schemeClr>
              </a:solidFill>
            </a:rPr>
            <a:t>Further developments</a:t>
          </a:r>
          <a:endParaRPr lang="en-US" sz="220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184076" y="3846427"/>
        <a:ext cx="4988123" cy="1025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BC7A39C-5057-FE4E-848C-680287A7A3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F3F77F-8EB3-5D45-8538-6971D66105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0DBE1-F793-FF4B-81D2-F312A2ADF2A5}" type="datetimeFigureOut">
              <a:rPr lang="en-GB" smtClean="0"/>
              <a:t>05/09/2020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596FF3-A1AD-0F4A-B9FE-C7A05E997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205A5B-18AA-7B42-A1C7-1EA498680E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B15FF-AEA7-9041-B4E6-0703F6AB3CF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401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68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54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52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17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50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10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99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59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73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09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DCBE-F34C-9E44-BF66-7AB67A4C73EA}" type="datetimeFigureOut">
              <a:rPr lang="fr-FR" smtClean="0"/>
              <a:t>05/09/2020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321E0-5CC2-DE45-8F59-5ACC059744C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A8A2E-0B37-4147-A38E-605B76CE0B5C}"/>
              </a:ext>
            </a:extLst>
          </p:cNvPr>
          <p:cNvSpPr/>
          <p:nvPr userDrawn="1"/>
        </p:nvSpPr>
        <p:spPr>
          <a:xfrm rot="2698091">
            <a:off x="-1220010" y="4810704"/>
            <a:ext cx="1711462" cy="1689652"/>
          </a:xfrm>
          <a:prstGeom prst="rect">
            <a:avLst/>
          </a:prstGeom>
          <a:solidFill>
            <a:srgbClr val="5F9A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825A6D-DC60-984A-8D66-E919BEF6FD7E}"/>
              </a:ext>
            </a:extLst>
          </p:cNvPr>
          <p:cNvSpPr/>
          <p:nvPr userDrawn="1"/>
        </p:nvSpPr>
        <p:spPr>
          <a:xfrm rot="2698091">
            <a:off x="253619" y="5739328"/>
            <a:ext cx="482453" cy="488700"/>
          </a:xfrm>
          <a:prstGeom prst="rect">
            <a:avLst/>
          </a:prstGeom>
          <a:solidFill>
            <a:srgbClr val="5F9AD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C612FD-5534-4D4C-A676-028003193203}"/>
              </a:ext>
            </a:extLst>
          </p:cNvPr>
          <p:cNvSpPr/>
          <p:nvPr userDrawn="1"/>
        </p:nvSpPr>
        <p:spPr>
          <a:xfrm rot="2698091">
            <a:off x="11559871" y="1186382"/>
            <a:ext cx="1711462" cy="1689652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425A85-F230-C04E-B4EC-EBA311EE4C98}"/>
              </a:ext>
            </a:extLst>
          </p:cNvPr>
          <p:cNvSpPr/>
          <p:nvPr userDrawn="1"/>
        </p:nvSpPr>
        <p:spPr>
          <a:xfrm rot="2698091">
            <a:off x="11364599" y="2202423"/>
            <a:ext cx="654086" cy="597772"/>
          </a:xfrm>
          <a:prstGeom prst="rect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87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thub.com/eren125/AmExChall2020" TargetMode="Externa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dorebeen/shared_invite/zt-gne8osn9-5YUofOA9m7fZwy1roaePA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3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E980E9-7F61-0643-956D-957FF5694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</a:rPr>
              <a:t>Artificially intelligent </a:t>
            </a:r>
          </a:p>
          <a:p>
            <a:pPr>
              <a:spcBef>
                <a:spcPts val="0"/>
              </a:spcBef>
            </a:pPr>
            <a:r>
              <a:rPr lang="en-GB" sz="2000" dirty="0" err="1">
                <a:solidFill>
                  <a:schemeClr val="tx2">
                    <a:lumMod val="50000"/>
                  </a:schemeClr>
                </a:solidFill>
              </a:rPr>
              <a:t>ChatBot</a:t>
            </a:r>
            <a:r>
              <a:rPr lang="en-GB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GB" sz="2000" dirty="0">
                <a:solidFill>
                  <a:schemeClr val="tx2">
                    <a:lumMod val="50000"/>
                  </a:schemeClr>
                </a:solidFill>
              </a:rPr>
              <a:t>for travel recommendation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A11470-9674-4D47-835A-8EEE0B84B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fr-FR" sz="3600" b="1" dirty="0">
                <a:solidFill>
                  <a:schemeClr val="tx2">
                    <a:lumMod val="50000"/>
                  </a:schemeClr>
                </a:solidFill>
              </a:rPr>
              <a:t>American Express Challenge 2020</a:t>
            </a:r>
            <a:br>
              <a:rPr lang="fr-FR" sz="3600" dirty="0">
                <a:solidFill>
                  <a:srgbClr val="080808"/>
                </a:solidFill>
              </a:rPr>
            </a:br>
            <a:br>
              <a:rPr lang="fr-FR" sz="2000" dirty="0">
                <a:solidFill>
                  <a:srgbClr val="080808"/>
                </a:solidFill>
              </a:rPr>
            </a:br>
            <a:r>
              <a:rPr lang="fr-FR" sz="2000" i="1" dirty="0" err="1">
                <a:solidFill>
                  <a:schemeClr val="tx2">
                    <a:lumMod val="50000"/>
                  </a:schemeClr>
                </a:solidFill>
              </a:rPr>
              <a:t>Soyeong</a:t>
            </a:r>
            <a:r>
              <a:rPr lang="fr-FR" sz="2000" i="1" dirty="0">
                <a:solidFill>
                  <a:schemeClr val="tx2">
                    <a:lumMod val="50000"/>
                  </a:schemeClr>
                </a:solidFill>
              </a:rPr>
              <a:t> Bak, </a:t>
            </a:r>
            <a:r>
              <a:rPr lang="fr-FR" sz="2000" i="1" dirty="0" err="1">
                <a:solidFill>
                  <a:schemeClr val="tx2">
                    <a:lumMod val="50000"/>
                  </a:schemeClr>
                </a:solidFill>
              </a:rPr>
              <a:t>Dabeen</a:t>
            </a:r>
            <a:r>
              <a:rPr lang="fr-FR" sz="2000" i="1" dirty="0">
                <a:solidFill>
                  <a:schemeClr val="tx2">
                    <a:lumMod val="50000"/>
                  </a:schemeClr>
                </a:solidFill>
              </a:rPr>
              <a:t> Oh, Emmanuel </a:t>
            </a:r>
            <a:r>
              <a:rPr lang="fr-FR" sz="2000" i="1" dirty="0" err="1">
                <a:solidFill>
                  <a:schemeClr val="tx2">
                    <a:lumMod val="50000"/>
                  </a:schemeClr>
                </a:solidFill>
              </a:rPr>
              <a:t>Ren</a:t>
            </a:r>
            <a:endParaRPr lang="fr-FR" sz="3600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7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B398CF-4A9B-704B-83F6-F4B6AD5E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8255"/>
            <a:ext cx="1016508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Let’s test these models on real tasks:</a:t>
            </a:r>
            <a:br>
              <a:rPr lang="en-GB" sz="3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Intent classification for chatbot design</a:t>
            </a:r>
          </a:p>
        </p:txBody>
      </p:sp>
      <p:pic>
        <p:nvPicPr>
          <p:cNvPr id="6" name="Image 5" descr="Une image contenant moniteur, écran, capture d’écran, télévision&#10;&#10;Description générée automatiquement">
            <a:extLst>
              <a:ext uri="{FF2B5EF4-FFF2-40B4-BE49-F238E27FC236}">
                <a16:creationId xmlns:a16="http://schemas.microsoft.com/office/drawing/2014/main" id="{39B8D0D1-7393-DC4C-9B1C-AE26C1FAF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84" y="2122656"/>
            <a:ext cx="4303276" cy="3013377"/>
          </a:xfrm>
          <a:prstGeom prst="rect">
            <a:avLst/>
          </a:prstGeom>
        </p:spPr>
      </p:pic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C877E10A-AB1A-AA4A-AD46-B121A681E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26336"/>
              </p:ext>
            </p:extLst>
          </p:nvPr>
        </p:nvGraphicFramePr>
        <p:xfrm>
          <a:off x="701040" y="2122656"/>
          <a:ext cx="6284976" cy="28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916">
                  <a:extLst>
                    <a:ext uri="{9D8B030D-6E8A-4147-A177-3AD203B41FA5}">
                      <a16:colId xmlns:a16="http://schemas.microsoft.com/office/drawing/2014/main" val="3983079050"/>
                    </a:ext>
                  </a:extLst>
                </a:gridCol>
                <a:gridCol w="1069412">
                  <a:extLst>
                    <a:ext uri="{9D8B030D-6E8A-4147-A177-3AD203B41FA5}">
                      <a16:colId xmlns:a16="http://schemas.microsoft.com/office/drawing/2014/main" val="1003299494"/>
                    </a:ext>
                  </a:extLst>
                </a:gridCol>
                <a:gridCol w="1069412">
                  <a:extLst>
                    <a:ext uri="{9D8B030D-6E8A-4147-A177-3AD203B41FA5}">
                      <a16:colId xmlns:a16="http://schemas.microsoft.com/office/drawing/2014/main" val="1840917822"/>
                    </a:ext>
                  </a:extLst>
                </a:gridCol>
                <a:gridCol w="1069412">
                  <a:extLst>
                    <a:ext uri="{9D8B030D-6E8A-4147-A177-3AD203B41FA5}">
                      <a16:colId xmlns:a16="http://schemas.microsoft.com/office/drawing/2014/main" val="701487682"/>
                    </a:ext>
                  </a:extLst>
                </a:gridCol>
                <a:gridCol w="1069412">
                  <a:extLst>
                    <a:ext uri="{9D8B030D-6E8A-4147-A177-3AD203B41FA5}">
                      <a16:colId xmlns:a16="http://schemas.microsoft.com/office/drawing/2014/main" val="3045268219"/>
                    </a:ext>
                  </a:extLst>
                </a:gridCol>
                <a:gridCol w="1069412">
                  <a:extLst>
                    <a:ext uri="{9D8B030D-6E8A-4147-A177-3AD203B41FA5}">
                      <a16:colId xmlns:a16="http://schemas.microsoft.com/office/drawing/2014/main" val="2672711857"/>
                    </a:ext>
                  </a:extLst>
                </a:gridCol>
              </a:tblGrid>
              <a:tr h="5610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Pre-trained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parameters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meaning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order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context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965488"/>
                  </a:ext>
                </a:extLst>
              </a:tr>
              <a:tr h="5610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530392"/>
                  </a:ext>
                </a:extLst>
              </a:tr>
              <a:tr h="5610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64186"/>
                  </a:ext>
                </a:extLst>
              </a:tr>
              <a:tr h="5610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RNNLM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645007"/>
                  </a:ext>
                </a:extLst>
              </a:tr>
              <a:tr h="56108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6673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137738-2D92-5A4A-8938-8971AE6F1B31}"/>
              </a:ext>
            </a:extLst>
          </p:cNvPr>
          <p:cNvSpPr/>
          <p:nvPr/>
        </p:nvSpPr>
        <p:spPr>
          <a:xfrm>
            <a:off x="701040" y="1530630"/>
            <a:ext cx="628497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Comparative complexity of the model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B5A9EC-7010-2C43-A9A5-132ECC2FDD4A}"/>
              </a:ext>
            </a:extLst>
          </p:cNvPr>
          <p:cNvSpPr/>
          <p:nvPr/>
        </p:nvSpPr>
        <p:spPr>
          <a:xfrm>
            <a:off x="7187684" y="1524541"/>
            <a:ext cx="430327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 accuracy comparison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8DB808A-A1F0-3447-A8CD-6491EE376579}"/>
              </a:ext>
            </a:extLst>
          </p:cNvPr>
          <p:cNvGrpSpPr/>
          <p:nvPr/>
        </p:nvGrpSpPr>
        <p:grpSpPr>
          <a:xfrm>
            <a:off x="1242109" y="5644055"/>
            <a:ext cx="10111691" cy="779127"/>
            <a:chOff x="1242109" y="5644055"/>
            <a:chExt cx="10111691" cy="779127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63135DC1-EEFD-0442-944C-78C26F552ED4}"/>
                </a:ext>
              </a:extLst>
            </p:cNvPr>
            <p:cNvSpPr/>
            <p:nvPr/>
          </p:nvSpPr>
          <p:spPr>
            <a:xfrm>
              <a:off x="1636779" y="5653955"/>
              <a:ext cx="9717021" cy="7082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0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The pre-trained models usually leverages on their training on a large dataset to give better performances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The addition of complex features improves the performance of the models. BERT has a test accuracy of 96.9% by using only 4 epochs to train</a:t>
              </a: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81DE9EE-B6F5-3F46-9C67-661742C059F6}"/>
                </a:ext>
              </a:extLst>
            </p:cNvPr>
            <p:cNvGrpSpPr/>
            <p:nvPr/>
          </p:nvGrpSpPr>
          <p:grpSpPr>
            <a:xfrm>
              <a:off x="1242109" y="5650745"/>
              <a:ext cx="716188" cy="712800"/>
              <a:chOff x="1238425" y="6007046"/>
              <a:chExt cx="656783" cy="406412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745BEA20-14F8-DE4B-8198-978668DCDFA1}"/>
                  </a:ext>
                </a:extLst>
              </p:cNvPr>
              <p:cNvSpPr/>
              <p:nvPr/>
            </p:nvSpPr>
            <p:spPr>
              <a:xfrm>
                <a:off x="1238425" y="6007046"/>
                <a:ext cx="656783" cy="406412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8" name="Graphique 17" descr="Ampoule">
                <a:extLst>
                  <a:ext uri="{FF2B5EF4-FFF2-40B4-BE49-F238E27FC236}">
                    <a16:creationId xmlns:a16="http://schemas.microsoft.com/office/drawing/2014/main" id="{689B1B86-A992-4E4D-835E-06DBC4A71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4914" y="6086834"/>
                <a:ext cx="413921" cy="275248"/>
              </a:xfrm>
              <a:prstGeom prst="rect">
                <a:avLst/>
              </a:prstGeom>
            </p:spPr>
          </p:pic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EAC2129D-0EB4-2040-84EB-E9E77CB9A63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688" y="5644055"/>
              <a:ext cx="0" cy="77912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C72016C-1EAF-774A-B0E8-30B3B843FAEA}"/>
                </a:ext>
              </a:extLst>
            </p:cNvPr>
            <p:cNvSpPr txBox="1"/>
            <p:nvPr/>
          </p:nvSpPr>
          <p:spPr>
            <a:xfrm>
              <a:off x="1918383" y="5840767"/>
              <a:ext cx="1210588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A2C7D4C1-C3C3-1A4D-950E-87251547DACE}"/>
              </a:ext>
            </a:extLst>
          </p:cNvPr>
          <p:cNvSpPr txBox="1"/>
          <p:nvPr/>
        </p:nvSpPr>
        <p:spPr>
          <a:xfrm>
            <a:off x="1413567" y="6405872"/>
            <a:ext cx="952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more details on the training procedure of the models, please look at the notebook of the </a:t>
            </a:r>
            <a:r>
              <a:rPr lang="en-GB" dirty="0" err="1">
                <a:hlinkClick r:id="rId5"/>
              </a:rPr>
              <a:t>github</a:t>
            </a:r>
            <a:endParaRPr lang="en-GB" dirty="0"/>
          </a:p>
        </p:txBody>
      </p:sp>
      <p:sp>
        <p:nvSpPr>
          <p:cNvPr id="21" name="Rectangle 20" descr="Coche">
            <a:extLst>
              <a:ext uri="{FF2B5EF4-FFF2-40B4-BE49-F238E27FC236}">
                <a16:creationId xmlns:a16="http://schemas.microsoft.com/office/drawing/2014/main" id="{58647470-7E33-2D4E-83F4-641792DEAF81}"/>
              </a:ext>
            </a:extLst>
          </p:cNvPr>
          <p:cNvSpPr/>
          <p:nvPr/>
        </p:nvSpPr>
        <p:spPr>
          <a:xfrm>
            <a:off x="419117" y="399113"/>
            <a:ext cx="563846" cy="56384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954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FF63F-2451-714D-89E0-389D9DD8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82" y="267818"/>
            <a:ext cx="9447302" cy="826436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F3F3F"/>
                </a:solidFill>
              </a:rPr>
              <a:t>A chatbot exposed on a Slack channel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9773E6-5CF5-9945-8FB3-11D52497A52B}"/>
              </a:ext>
            </a:extLst>
          </p:cNvPr>
          <p:cNvSpPr/>
          <p:nvPr/>
        </p:nvSpPr>
        <p:spPr>
          <a:xfrm>
            <a:off x="2587735" y="3739356"/>
            <a:ext cx="2869780" cy="914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Python script </a:t>
            </a:r>
            <a:r>
              <a:rPr lang="en-GB" i="1" dirty="0" err="1"/>
              <a:t>mainbot.py</a:t>
            </a:r>
            <a:endParaRPr lang="en-GB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4FD508-80D6-354D-B3A9-9A2196FD3755}"/>
              </a:ext>
            </a:extLst>
          </p:cNvPr>
          <p:cNvSpPr/>
          <p:nvPr/>
        </p:nvSpPr>
        <p:spPr>
          <a:xfrm>
            <a:off x="6422121" y="3739356"/>
            <a:ext cx="286978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ai_bot.SlackMessage</a:t>
            </a:r>
            <a:r>
              <a:rPr lang="en-GB" dirty="0"/>
              <a:t>()</a:t>
            </a:r>
          </a:p>
        </p:txBody>
      </p:sp>
      <p:sp>
        <p:nvSpPr>
          <p:cNvPr id="10" name="Flèche courbée vers le haut 9">
            <a:extLst>
              <a:ext uri="{FF2B5EF4-FFF2-40B4-BE49-F238E27FC236}">
                <a16:creationId xmlns:a16="http://schemas.microsoft.com/office/drawing/2014/main" id="{D2A9C2FA-339C-EF4A-8F96-00554BA0366B}"/>
              </a:ext>
            </a:extLst>
          </p:cNvPr>
          <p:cNvSpPr/>
          <p:nvPr/>
        </p:nvSpPr>
        <p:spPr>
          <a:xfrm>
            <a:off x="4598697" y="4891976"/>
            <a:ext cx="2869780" cy="6767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lèche courbée vers la droite 10">
            <a:extLst>
              <a:ext uri="{FF2B5EF4-FFF2-40B4-BE49-F238E27FC236}">
                <a16:creationId xmlns:a16="http://schemas.microsoft.com/office/drawing/2014/main" id="{191A5A64-41C8-5E42-86A6-C93D21A9108F}"/>
              </a:ext>
            </a:extLst>
          </p:cNvPr>
          <p:cNvSpPr/>
          <p:nvPr/>
        </p:nvSpPr>
        <p:spPr>
          <a:xfrm>
            <a:off x="1623129" y="2103056"/>
            <a:ext cx="731520" cy="20935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lèche courbée vers la gauche 11">
            <a:extLst>
              <a:ext uri="{FF2B5EF4-FFF2-40B4-BE49-F238E27FC236}">
                <a16:creationId xmlns:a16="http://schemas.microsoft.com/office/drawing/2014/main" id="{1E8E6B89-D74E-8E4F-A70B-BF9B4E057EDD}"/>
              </a:ext>
            </a:extLst>
          </p:cNvPr>
          <p:cNvSpPr/>
          <p:nvPr/>
        </p:nvSpPr>
        <p:spPr>
          <a:xfrm>
            <a:off x="9594369" y="2103056"/>
            <a:ext cx="731520" cy="2093500"/>
          </a:xfrm>
          <a:prstGeom prst="curvedLeftArrow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4AEBB7-43D8-5E49-AAE2-DD287D153911}"/>
              </a:ext>
            </a:extLst>
          </p:cNvPr>
          <p:cNvSpPr txBox="1"/>
          <p:nvPr/>
        </p:nvSpPr>
        <p:spPr>
          <a:xfrm>
            <a:off x="1717977" y="2680764"/>
            <a:ext cx="230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  <a:p>
            <a:pPr algn="ctr"/>
            <a:r>
              <a:rPr lang="en-GB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{“text”: “@</a:t>
            </a:r>
            <a:r>
              <a:rPr lang="en-GB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amexbot</a:t>
            </a:r>
            <a:r>
              <a:rPr lang="en-GB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Hello”}</a:t>
            </a:r>
          </a:p>
        </p:txBody>
      </p:sp>
      <p:sp>
        <p:nvSpPr>
          <p:cNvPr id="15" name="Bulle ronde 14">
            <a:extLst>
              <a:ext uri="{FF2B5EF4-FFF2-40B4-BE49-F238E27FC236}">
                <a16:creationId xmlns:a16="http://schemas.microsoft.com/office/drawing/2014/main" id="{9A25D8B6-EB39-794E-B6BD-3D752BF21AC7}"/>
              </a:ext>
            </a:extLst>
          </p:cNvPr>
          <p:cNvSpPr/>
          <p:nvPr/>
        </p:nvSpPr>
        <p:spPr>
          <a:xfrm>
            <a:off x="2680786" y="1702726"/>
            <a:ext cx="1097638" cy="726234"/>
          </a:xfrm>
          <a:prstGeom prst="wedgeEllipseCallout">
            <a:avLst>
              <a:gd name="adj1" fmla="val 75802"/>
              <a:gd name="adj2" fmla="val -4200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amexbot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Hello</a:t>
            </a:r>
            <a:endParaRPr lang="en-GB" sz="12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6EA57E-3FA9-644B-B9B2-328AB8B003BF}"/>
              </a:ext>
            </a:extLst>
          </p:cNvPr>
          <p:cNvSpPr txBox="1"/>
          <p:nvPr/>
        </p:nvSpPr>
        <p:spPr>
          <a:xfrm>
            <a:off x="7776680" y="2680764"/>
            <a:ext cx="230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  <a:p>
            <a:pPr algn="ctr"/>
            <a:r>
              <a:rPr lang="en-GB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{“text”: “Hi I’m </a:t>
            </a:r>
            <a:r>
              <a:rPr lang="en-GB" sz="14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amexbot</a:t>
            </a:r>
            <a:r>
              <a:rPr lang="en-GB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”}</a:t>
            </a:r>
          </a:p>
        </p:txBody>
      </p:sp>
      <p:sp>
        <p:nvSpPr>
          <p:cNvPr id="17" name="Bulle ronde 16">
            <a:extLst>
              <a:ext uri="{FF2B5EF4-FFF2-40B4-BE49-F238E27FC236}">
                <a16:creationId xmlns:a16="http://schemas.microsoft.com/office/drawing/2014/main" id="{8F845A06-EE6D-2544-8BFF-440A1CCEDBF4}"/>
              </a:ext>
            </a:extLst>
          </p:cNvPr>
          <p:cNvSpPr/>
          <p:nvPr/>
        </p:nvSpPr>
        <p:spPr>
          <a:xfrm>
            <a:off x="8124693" y="1644320"/>
            <a:ext cx="1097638" cy="726234"/>
          </a:xfrm>
          <a:prstGeom prst="wedgeEllipseCallout">
            <a:avLst>
              <a:gd name="adj1" fmla="val -74982"/>
              <a:gd name="adj2" fmla="val -3445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Hi I’m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amexbot</a:t>
            </a:r>
            <a:endParaRPr lang="en-GB" sz="1200" dirty="0"/>
          </a:p>
        </p:txBody>
      </p:sp>
      <p:sp>
        <p:nvSpPr>
          <p:cNvPr id="18" name="Nuage 17">
            <a:extLst>
              <a:ext uri="{FF2B5EF4-FFF2-40B4-BE49-F238E27FC236}">
                <a16:creationId xmlns:a16="http://schemas.microsoft.com/office/drawing/2014/main" id="{B7E00563-8663-814E-B17C-374ED929FA62}"/>
              </a:ext>
            </a:extLst>
          </p:cNvPr>
          <p:cNvSpPr/>
          <p:nvPr/>
        </p:nvSpPr>
        <p:spPr>
          <a:xfrm>
            <a:off x="4380587" y="1094254"/>
            <a:ext cx="3305999" cy="12984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SLACK web client</a:t>
            </a:r>
          </a:p>
          <a:p>
            <a:pPr algn="ctr"/>
            <a:r>
              <a:rPr lang="en-GB" dirty="0"/>
              <a:t>(</a:t>
            </a:r>
            <a:r>
              <a:rPr lang="en-GB" dirty="0" err="1"/>
              <a:t>amexbot_channel</a:t>
            </a:r>
            <a:r>
              <a:rPr lang="en-GB" dirty="0"/>
              <a:t>)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ACE2C48-7B39-0049-BC2F-A8B76E346A02}"/>
              </a:ext>
            </a:extLst>
          </p:cNvPr>
          <p:cNvSpPr/>
          <p:nvPr/>
        </p:nvSpPr>
        <p:spPr>
          <a:xfrm>
            <a:off x="5048505" y="5621046"/>
            <a:ext cx="1909216" cy="9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RNNLM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Fine-tuned BERT</a:t>
            </a:r>
          </a:p>
        </p:txBody>
      </p:sp>
      <p:sp>
        <p:nvSpPr>
          <p:cNvPr id="20" name="Rectangle 19" descr="Coche">
            <a:extLst>
              <a:ext uri="{FF2B5EF4-FFF2-40B4-BE49-F238E27FC236}">
                <a16:creationId xmlns:a16="http://schemas.microsoft.com/office/drawing/2014/main" id="{8B9F6F40-B8C1-2F41-8AE3-29C5981C6869}"/>
              </a:ext>
            </a:extLst>
          </p:cNvPr>
          <p:cNvSpPr/>
          <p:nvPr/>
        </p:nvSpPr>
        <p:spPr>
          <a:xfrm>
            <a:off x="419117" y="399113"/>
            <a:ext cx="563846" cy="56384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2DAB3B5-7F8D-9842-9C5C-DE6E0963B634}"/>
              </a:ext>
            </a:extLst>
          </p:cNvPr>
          <p:cNvSpPr/>
          <p:nvPr/>
        </p:nvSpPr>
        <p:spPr>
          <a:xfrm>
            <a:off x="10387573" y="2846092"/>
            <a:ext cx="1173170" cy="607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HTTP tunnel via </a:t>
            </a:r>
            <a:r>
              <a:rPr lang="en-GB" sz="1400" b="1" dirty="0" err="1"/>
              <a:t>ngrok</a:t>
            </a:r>
            <a:endParaRPr lang="en-GB" sz="14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6A3515C-CB8A-0C4A-8746-0FB8FD7D0960}"/>
              </a:ext>
            </a:extLst>
          </p:cNvPr>
          <p:cNvSpPr/>
          <p:nvPr/>
        </p:nvSpPr>
        <p:spPr>
          <a:xfrm>
            <a:off x="419117" y="2846092"/>
            <a:ext cx="1173170" cy="607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HTTP tunnel via </a:t>
            </a:r>
            <a:r>
              <a:rPr lang="en-GB" sz="1400" b="1" dirty="0" err="1"/>
              <a:t>ngrok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67739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CA0CD5-44EC-4BD6-9D94-BAD8FE228E25}"/>
              </a:ext>
            </a:extLst>
          </p:cNvPr>
          <p:cNvSpPr/>
          <p:nvPr/>
        </p:nvSpPr>
        <p:spPr>
          <a:xfrm>
            <a:off x="6254744" y="3596650"/>
            <a:ext cx="4704857" cy="999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91440" bIns="45720" rtlCol="0" anchor="ctr"/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alibri Light"/>
                <a:cs typeface="Calibri Light"/>
              </a:rPr>
              <a:t>4 DL models 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for intent prediction</a:t>
            </a:r>
            <a:endParaRPr lang="en-GB" sz="1400" b="1" dirty="0">
              <a:solidFill>
                <a:schemeClr val="tx2">
                  <a:lumMod val="75000"/>
                </a:schemeClr>
              </a:solidFill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A while loop for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alibri Light"/>
                <a:cs typeface="Calibri Light"/>
              </a:rPr>
              <a:t>question-answering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Automatically generated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alibri Light"/>
                <a:cs typeface="Calibri Light"/>
              </a:rPr>
              <a:t>answers /predictions</a:t>
            </a:r>
            <a:endParaRPr lang="en-GB" sz="1400" b="1" dirty="0">
              <a:solidFill>
                <a:schemeClr val="accent1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8D1BDA-E63B-EC4D-943A-EE328A6B32F4}"/>
              </a:ext>
            </a:extLst>
          </p:cNvPr>
          <p:cNvSpPr/>
          <p:nvPr/>
        </p:nvSpPr>
        <p:spPr>
          <a:xfrm>
            <a:off x="1232396" y="1965412"/>
            <a:ext cx="4704857" cy="38751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 Model*():</a:t>
            </a:r>
            <a:endParaRPr lang="en-GB" sz="200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6ADCA0-4C2B-0149-BD5C-D409300FC12C}"/>
              </a:ext>
            </a:extLst>
          </p:cNvPr>
          <p:cNvSpPr/>
          <p:nvPr/>
        </p:nvSpPr>
        <p:spPr>
          <a:xfrm>
            <a:off x="1232396" y="2422224"/>
            <a:ext cx="4704857" cy="25373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91440" bIns="45720" rtlCol="0" anchor="ctr"/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The wildcard character (*) replaces: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Fcnn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 (Fully Connected Neural Network)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Rnnlm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 (</a:t>
            </a:r>
            <a:r>
              <a:rPr lang="en-GB" sz="1400" b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Reccurent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 NN Language Model)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Lstm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 (Long Short-Term Memory RNN)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Bert (Bidirectional Encoder Representations from Transformers)</a:t>
            </a:r>
            <a:endParaRPr lang="en-GB" sz="1400" dirty="0">
              <a:solidFill>
                <a:schemeClr val="tx2">
                  <a:lumMod val="75000"/>
                </a:schemeClr>
              </a:solidFill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The classes all contains these </a:t>
            </a:r>
            <a:r>
              <a:rPr lang="en-GB" sz="1400" b="1" dirty="0">
                <a:solidFill>
                  <a:schemeClr val="accent4"/>
                </a:solidFill>
                <a:latin typeface="Calibri Light"/>
                <a:cs typeface="Calibri Light"/>
              </a:rPr>
              <a:t>3 methods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_</a:t>
            </a:r>
            <a:r>
              <a:rPr lang="en-GB" sz="1400" b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get_input_array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() #</a:t>
            </a:r>
            <a:r>
              <a:rPr lang="en-GB" sz="1400" b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preprocessing</a:t>
            </a:r>
            <a:endParaRPr lang="en-GB" sz="1400" b="1" dirty="0">
              <a:solidFill>
                <a:schemeClr val="tx2">
                  <a:lumMod val="75000"/>
                </a:schemeClr>
              </a:solidFill>
              <a:latin typeface="Calibri Light"/>
              <a:cs typeface="Calibri Ligh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_build() #build the NN architecture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_train() #train the model and save the best performing iteration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EB8867-4DF5-424A-85CD-D7CB6439E6C8}"/>
              </a:ext>
            </a:extLst>
          </p:cNvPr>
          <p:cNvSpPr/>
          <p:nvPr/>
        </p:nvSpPr>
        <p:spPr>
          <a:xfrm>
            <a:off x="6254744" y="2564811"/>
            <a:ext cx="4704857" cy="5157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latin typeface="Calibri Light"/>
                <a:cs typeface="Calibri Light"/>
              </a:rPr>
              <a:t>Python executables: </a:t>
            </a:r>
            <a:r>
              <a:rPr lang="en-GB" sz="2000" b="1" i="1" dirty="0">
                <a:solidFill>
                  <a:srgbClr val="FFFFFF"/>
                </a:solidFill>
                <a:latin typeface="Calibri Light"/>
                <a:cs typeface="Calibri Light"/>
              </a:rPr>
              <a:t>main*.</a:t>
            </a:r>
            <a:r>
              <a:rPr lang="en-GB" sz="2000" b="1" i="1" dirty="0" err="1">
                <a:solidFill>
                  <a:srgbClr val="FFFFFF"/>
                </a:solidFill>
                <a:latin typeface="Calibri Light"/>
                <a:cs typeface="Calibri Light"/>
              </a:rPr>
              <a:t>py</a:t>
            </a:r>
            <a:endParaRPr lang="en-GB" sz="2000" b="1" i="1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59E178-E65E-CE40-842E-119A98BCDDEF}"/>
              </a:ext>
            </a:extLst>
          </p:cNvPr>
          <p:cNvSpPr/>
          <p:nvPr/>
        </p:nvSpPr>
        <p:spPr>
          <a:xfrm>
            <a:off x="1232396" y="1327067"/>
            <a:ext cx="4704857" cy="51578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  <a:latin typeface="Calibri Light"/>
                <a:cs typeface="Calibri Light"/>
              </a:rPr>
              <a:t>Python class library: </a:t>
            </a:r>
            <a:r>
              <a:rPr lang="en-GB" sz="2000" b="1" i="1" dirty="0" err="1">
                <a:solidFill>
                  <a:srgbClr val="FFFFFF"/>
                </a:solidFill>
                <a:latin typeface="Calibri Light"/>
                <a:cs typeface="Calibri Light"/>
              </a:rPr>
              <a:t>ai_bot.py</a:t>
            </a:r>
            <a:endParaRPr lang="en-GB" sz="2000" b="1" i="1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4DB6F9-DC60-4648-8487-248A8EA0D24A}"/>
              </a:ext>
            </a:extLst>
          </p:cNvPr>
          <p:cNvSpPr/>
          <p:nvPr/>
        </p:nvSpPr>
        <p:spPr>
          <a:xfrm>
            <a:off x="6254746" y="5155533"/>
            <a:ext cx="4704857" cy="966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45720" rIns="91440" bIns="45720" rtlCol="0" anchor="ctr"/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Answer to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alibri Light"/>
                <a:cs typeface="Calibri Light"/>
              </a:rPr>
              <a:t>event triggers 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(Slack Event API)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Post answers / predictions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alibri Light"/>
                <a:cs typeface="Calibri Light"/>
              </a:rPr>
              <a:t>to Slack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Possible interactions with </a:t>
            </a:r>
            <a:r>
              <a:rPr lang="en-GB" sz="1400" b="1" dirty="0">
                <a:solidFill>
                  <a:schemeClr val="accent1">
                    <a:lumMod val="75000"/>
                  </a:schemeClr>
                </a:solidFill>
                <a:latin typeface="Calibri Light"/>
                <a:cs typeface="Calibri Light"/>
              </a:rPr>
              <a:t>more people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466BE34-B14D-194D-AB61-6131891A67D6}"/>
              </a:ext>
            </a:extLst>
          </p:cNvPr>
          <p:cNvGrpSpPr/>
          <p:nvPr/>
        </p:nvGrpSpPr>
        <p:grpSpPr>
          <a:xfrm>
            <a:off x="6254744" y="3150012"/>
            <a:ext cx="4704857" cy="387515"/>
            <a:chOff x="926114" y="1323168"/>
            <a:chExt cx="4704857" cy="3875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A3690-391D-1E45-8A16-6FC067B97969}"/>
                </a:ext>
              </a:extLst>
            </p:cNvPr>
            <p:cNvSpPr/>
            <p:nvPr/>
          </p:nvSpPr>
          <p:spPr>
            <a:xfrm>
              <a:off x="926114" y="1323168"/>
              <a:ext cx="4704857" cy="38751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45720" rIns="91440" bIns="45720" rtlCol="0" anchor="ctr">
              <a:noAutofit/>
            </a:bodyPr>
            <a:lstStyle/>
            <a:p>
              <a:pPr algn="ctr"/>
              <a:r>
                <a:rPr lang="en-GB" b="1" dirty="0">
                  <a:solidFill>
                    <a:srgbClr val="FFFFFF"/>
                  </a:solidFill>
                  <a:latin typeface="Calibri Light"/>
                  <a:cs typeface="Calibri Light"/>
                </a:rPr>
                <a:t>Python script: </a:t>
              </a:r>
              <a:r>
                <a:rPr lang="en-GB" b="1" i="1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main.py</a:t>
              </a:r>
              <a:endParaRPr lang="en-GB" sz="2000" b="1" i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pic>
          <p:nvPicPr>
            <p:cNvPr id="3" name="Image 2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83D9B19E-8E14-B54F-BD1D-D952986EA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3238" y="1366499"/>
              <a:ext cx="300852" cy="300852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E7F231D-8C50-4947-8292-EAB4458F6AB5}"/>
              </a:ext>
            </a:extLst>
          </p:cNvPr>
          <p:cNvGrpSpPr/>
          <p:nvPr/>
        </p:nvGrpSpPr>
        <p:grpSpPr>
          <a:xfrm>
            <a:off x="6254745" y="4708895"/>
            <a:ext cx="4704857" cy="387515"/>
            <a:chOff x="946651" y="3534049"/>
            <a:chExt cx="4704857" cy="3875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83B64-64E4-EE45-AA01-A3DF8B21B5E7}"/>
                </a:ext>
              </a:extLst>
            </p:cNvPr>
            <p:cNvSpPr/>
            <p:nvPr/>
          </p:nvSpPr>
          <p:spPr>
            <a:xfrm>
              <a:off x="946651" y="3534049"/>
              <a:ext cx="4704857" cy="38751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45720" rIns="91440" bIns="45720" rtlCol="0" anchor="ctr">
              <a:noAutofit/>
            </a:bodyPr>
            <a:lstStyle/>
            <a:p>
              <a:pPr algn="ctr"/>
              <a:r>
                <a:rPr lang="en-GB" b="1" dirty="0">
                  <a:solidFill>
                    <a:srgbClr val="FFFFFF"/>
                  </a:solidFill>
                  <a:latin typeface="Calibri Light"/>
                  <a:cs typeface="Calibri Light"/>
                </a:rPr>
                <a:t>Python script: </a:t>
              </a:r>
              <a:r>
                <a:rPr lang="en-GB" b="1" i="1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mainbot.py</a:t>
              </a:r>
              <a:endParaRPr lang="en-GB" sz="2000" b="1" i="1" dirty="0">
                <a:solidFill>
                  <a:srgbClr val="FFFFFF"/>
                </a:solidFill>
                <a:cs typeface="Calibri" panose="020F0502020204030204"/>
              </a:endParaRPr>
            </a:p>
          </p:txBody>
        </p:sp>
        <p:pic>
          <p:nvPicPr>
            <p:cNvPr id="5" name="Image 4" descr="Une image contenant assiette, arts de la table, vaisselle, dessin&#10;&#10;Description générée automatiquement">
              <a:extLst>
                <a:ext uri="{FF2B5EF4-FFF2-40B4-BE49-F238E27FC236}">
                  <a16:creationId xmlns:a16="http://schemas.microsoft.com/office/drawing/2014/main" id="{8F940077-8F60-AC42-B87F-EF045881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664" y="3601806"/>
              <a:ext cx="252000" cy="2520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BCA291A-2307-C042-99CF-597EF14FBEFB}"/>
              </a:ext>
            </a:extLst>
          </p:cNvPr>
          <p:cNvSpPr/>
          <p:nvPr/>
        </p:nvSpPr>
        <p:spPr>
          <a:xfrm>
            <a:off x="1232396" y="5143418"/>
            <a:ext cx="4704857" cy="38751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 </a:t>
            </a:r>
            <a:r>
              <a:rPr lang="en-GB" dirty="0" err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LoadingData</a:t>
            </a:r>
            <a:r>
              <a:rPr lang="en-GB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():</a:t>
            </a:r>
            <a:endParaRPr lang="en-GB" sz="200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9D555D-A29F-434B-B84B-7F823917621A}"/>
              </a:ext>
            </a:extLst>
          </p:cNvPr>
          <p:cNvSpPr/>
          <p:nvPr/>
        </p:nvSpPr>
        <p:spPr>
          <a:xfrm>
            <a:off x="1232397" y="5566375"/>
            <a:ext cx="4704857" cy="555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91440" bIns="45720" rtlCol="0" anchor="ctr"/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Loads data from the “</a:t>
            </a:r>
            <a:r>
              <a:rPr lang="en-GB" sz="1400" b="1" dirty="0" err="1">
                <a:solidFill>
                  <a:schemeClr val="accent4"/>
                </a:solidFill>
                <a:latin typeface="Calibri Light"/>
                <a:cs typeface="Calibri Light"/>
              </a:rPr>
              <a:t>intents.json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” data file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Contains </a:t>
            </a:r>
            <a:r>
              <a:rPr lang="en-GB" sz="1400" b="1" dirty="0" err="1">
                <a:solidFill>
                  <a:schemeClr val="accent4"/>
                </a:solidFill>
                <a:latin typeface="Calibri Light"/>
                <a:cs typeface="Calibri Light"/>
              </a:rPr>
              <a:t>preprocessing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 methods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E03B5A-F034-E74C-BA80-72493024FBEB}"/>
              </a:ext>
            </a:extLst>
          </p:cNvPr>
          <p:cNvSpPr/>
          <p:nvPr/>
        </p:nvSpPr>
        <p:spPr>
          <a:xfrm>
            <a:off x="6262534" y="1316834"/>
            <a:ext cx="4704857" cy="38751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r>
              <a:rPr lang="en-GB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 </a:t>
            </a:r>
            <a:r>
              <a:rPr lang="en-GB" dirty="0" err="1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SlackMessage</a:t>
            </a:r>
            <a:r>
              <a:rPr lang="en-GB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():</a:t>
            </a:r>
            <a:endParaRPr lang="en-GB" sz="200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93C422-B915-B940-9B8B-79C630BCF07E}"/>
              </a:ext>
            </a:extLst>
          </p:cNvPr>
          <p:cNvSpPr/>
          <p:nvPr/>
        </p:nvSpPr>
        <p:spPr>
          <a:xfrm>
            <a:off x="6262533" y="1778207"/>
            <a:ext cx="4704857" cy="736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91440" bIns="45720" rtlCol="0" anchor="ctr"/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Methods to loop over Model class objects and predict answers from sentences (used by </a:t>
            </a:r>
            <a:r>
              <a:rPr lang="en-GB" sz="1400" b="1" i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main.py</a:t>
            </a:r>
            <a:r>
              <a:rPr lang="en-GB" sz="1400" b="1" i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and </a:t>
            </a:r>
            <a:r>
              <a:rPr lang="en-GB" sz="1400" b="1" i="1" dirty="0" err="1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mainbot.py</a:t>
            </a: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 Light"/>
                <a:cs typeface="Calibri Light"/>
              </a:rPr>
              <a:t>)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7C865185-A99B-324D-93A5-9CAFA2A4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4"/>
            <a:ext cx="10515600" cy="996270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The main components of the </a:t>
            </a:r>
            <a:r>
              <a:rPr lang="en-GB" sz="3600" dirty="0" err="1">
                <a:solidFill>
                  <a:schemeClr val="tx2">
                    <a:lumMod val="50000"/>
                  </a:schemeClr>
                </a:solidFill>
              </a:rPr>
              <a:t>amexbot</a:t>
            </a:r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 Software</a:t>
            </a:r>
          </a:p>
        </p:txBody>
      </p:sp>
      <p:sp>
        <p:nvSpPr>
          <p:cNvPr id="40" name="Rectangle 39" descr="Coche">
            <a:extLst>
              <a:ext uri="{FF2B5EF4-FFF2-40B4-BE49-F238E27FC236}">
                <a16:creationId xmlns:a16="http://schemas.microsoft.com/office/drawing/2014/main" id="{8CA99544-33FB-E142-806B-248A1FF9D894}"/>
              </a:ext>
            </a:extLst>
          </p:cNvPr>
          <p:cNvSpPr/>
          <p:nvPr/>
        </p:nvSpPr>
        <p:spPr>
          <a:xfrm>
            <a:off x="419117" y="399113"/>
            <a:ext cx="563846" cy="56384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792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6574F-0F03-8341-B354-4BE0CE2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52" y="365123"/>
            <a:ext cx="9006839" cy="1325563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Further developments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B9CD4F-7445-3C4E-A8B2-0D07258BF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6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Add </a:t>
            </a:r>
            <a:r>
              <a:rPr lang="en-GB" dirty="0">
                <a:solidFill>
                  <a:schemeClr val="accent4"/>
                </a:solidFill>
              </a:rPr>
              <a:t>more complexity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in the intent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labeling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(consider more than one country, the preference of the client, the price, …)</a:t>
            </a:r>
          </a:p>
          <a:p>
            <a:pPr>
              <a:buFont typeface="Wingdings" pitchFamily="2" charset="2"/>
              <a:buChar char="Ø"/>
            </a:pP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Expose the chatbot on a proper </a:t>
            </a:r>
            <a:r>
              <a:rPr lang="en-GB" dirty="0">
                <a:solidFill>
                  <a:schemeClr val="accent4"/>
                </a:solidFill>
              </a:rPr>
              <a:t>website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(using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wordpress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and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javascript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>
              <a:buFont typeface="Wingdings" pitchFamily="2" charset="2"/>
              <a:buChar char="Ø"/>
            </a:pP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Add </a:t>
            </a:r>
            <a:r>
              <a:rPr lang="en-GB" dirty="0">
                <a:solidFill>
                  <a:schemeClr val="accent4"/>
                </a:solidFill>
              </a:rPr>
              <a:t>diversity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of sentences in the dataset (we could use conversation data from Slack)</a:t>
            </a:r>
          </a:p>
          <a:p>
            <a:pPr>
              <a:buFont typeface="Wingdings" pitchFamily="2" charset="2"/>
              <a:buChar char="Ø"/>
            </a:pP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Add more noise in the dataset using </a:t>
            </a:r>
            <a:r>
              <a:rPr lang="en-GB" dirty="0">
                <a:solidFill>
                  <a:schemeClr val="accent4"/>
                </a:solidFill>
              </a:rPr>
              <a:t>data augmentation</a:t>
            </a:r>
          </a:p>
          <a:p>
            <a:endParaRPr lang="en-GB" dirty="0"/>
          </a:p>
        </p:txBody>
      </p:sp>
      <p:sp>
        <p:nvSpPr>
          <p:cNvPr id="4" name="Rectangle 3" descr="Poignée de main">
            <a:extLst>
              <a:ext uri="{FF2B5EF4-FFF2-40B4-BE49-F238E27FC236}">
                <a16:creationId xmlns:a16="http://schemas.microsoft.com/office/drawing/2014/main" id="{A1DB8BCB-32B6-3643-94C5-AB198E023621}"/>
              </a:ext>
            </a:extLst>
          </p:cNvPr>
          <p:cNvSpPr/>
          <p:nvPr/>
        </p:nvSpPr>
        <p:spPr>
          <a:xfrm>
            <a:off x="838200" y="580949"/>
            <a:ext cx="935736" cy="89391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737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B25C5-3CA9-674D-BD51-EC21EDA7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237E2C-F3C4-0040-A731-17F169D30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By using state-of-the-art NLP methods, we managed to solve an 8-label classification problem with 893 data points. Our best performing model, fine-tuned Bert gives extremely high accuracy on the test set</a:t>
            </a: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Further developments could further increase the performance of our deep learning models</a:t>
            </a: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To interact with our chatbot and test its robustness, please feel free to join our team on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  <a:hlinkClick r:id="rId2"/>
              </a:rPr>
              <a:t>Slack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and leave our bot some message on a travel in Beijing for visiting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historical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places, seeing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animals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relaxing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, participating to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night tours 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or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shows/concerts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, going on a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cruise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or eating good </a:t>
            </a:r>
            <a:r>
              <a:rPr lang="en-GB" b="1" dirty="0">
                <a:solidFill>
                  <a:schemeClr val="tx2">
                    <a:lumMod val="50000"/>
                  </a:schemeClr>
                </a:solidFill>
              </a:rPr>
              <a:t>food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717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3A819-5361-434F-BC2F-25937E93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83" y="992187"/>
            <a:ext cx="3932237" cy="800100"/>
          </a:xfrm>
        </p:spPr>
        <p:txBody>
          <a:bodyPr anchor="b">
            <a:normAutofit/>
          </a:bodyPr>
          <a:lstStyle/>
          <a:p>
            <a:pPr algn="ctr"/>
            <a:r>
              <a:rPr lang="en-GB" sz="4000" b="1" dirty="0">
                <a:solidFill>
                  <a:schemeClr val="tx2">
                    <a:lumMod val="50000"/>
                  </a:schemeClr>
                </a:solidFill>
              </a:rPr>
              <a:t>Table of Contents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BBA2FB06-2191-4791-AD83-3263863D1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034082"/>
              </p:ext>
            </p:extLst>
          </p:nvPr>
        </p:nvGraphicFramePr>
        <p:xfrm>
          <a:off x="4926013" y="992187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BEB0E9F-4D9A-104C-A81C-A26D0A5379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 trans="30000" size="70"/>
                    </a14:imgEffect>
                    <a14:imgEffect>
                      <a14:colorTemperature colorTemp="4200"/>
                    </a14:imgEffect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49375" r="13281" b="1602"/>
          <a:stretch/>
        </p:blipFill>
        <p:spPr>
          <a:xfrm>
            <a:off x="876606" y="1892296"/>
            <a:ext cx="3717190" cy="3979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20320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4074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D24D8F2-8622-439B-A2C2-AD8A56F81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207" y="873209"/>
            <a:ext cx="10659585" cy="57671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11944-4912-4E9F-85BC-6146ABD79E8A}"/>
              </a:ext>
            </a:extLst>
          </p:cNvPr>
          <p:cNvSpPr txBox="1"/>
          <p:nvPr/>
        </p:nvSpPr>
        <p:spPr>
          <a:xfrm>
            <a:off x="3036797" y="1302596"/>
            <a:ext cx="172376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altLang="ko-KR" sz="120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Marketing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Customer Support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Partnerships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IT developments </a:t>
            </a:r>
          </a:p>
          <a:p>
            <a:endParaRPr lang="en-GB" altLang="ko-KR" sz="160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64603-F14A-47BA-96CC-F2422A9ADDD7}"/>
              </a:ext>
            </a:extLst>
          </p:cNvPr>
          <p:cNvSpPr txBox="1"/>
          <p:nvPr/>
        </p:nvSpPr>
        <p:spPr>
          <a:xfrm>
            <a:off x="903969" y="1352795"/>
            <a:ext cx="18988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</a:rPr>
              <a:t>Banks</a:t>
            </a: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Airlines (ex. Delta Sky Miles)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Merchants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Hotels (ex. Hilton)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Investors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Travel Guides</a:t>
            </a:r>
          </a:p>
          <a:p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D8144-2FDC-4F38-9AF6-F3134613F782}"/>
              </a:ext>
            </a:extLst>
          </p:cNvPr>
          <p:cNvSpPr txBox="1"/>
          <p:nvPr/>
        </p:nvSpPr>
        <p:spPr>
          <a:xfrm>
            <a:off x="3036797" y="3465028"/>
            <a:ext cx="17237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59000 employees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Bargain Power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Contracts with Business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Acquisitions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Travel resources</a:t>
            </a:r>
          </a:p>
          <a:p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32182-4F50-4387-86FB-EFB1C6F046C3}"/>
              </a:ext>
            </a:extLst>
          </p:cNvPr>
          <p:cNvSpPr txBox="1"/>
          <p:nvPr/>
        </p:nvSpPr>
        <p:spPr>
          <a:xfrm>
            <a:off x="5085959" y="1302595"/>
            <a:ext cx="19400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Travel advice</a:t>
            </a: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corporate travel  management</a:t>
            </a: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Credit cards for small businesses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Means of payment accepted widely </a:t>
            </a: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D8572-2129-44EE-8F60-573FA15D0BAA}"/>
              </a:ext>
            </a:extLst>
          </p:cNvPr>
          <p:cNvSpPr txBox="1"/>
          <p:nvPr/>
        </p:nvSpPr>
        <p:spPr>
          <a:xfrm>
            <a:off x="7299878" y="1354082"/>
            <a:ext cx="17237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Convenience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find the right tour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Membership reward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Assistance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Security trust</a:t>
            </a:r>
          </a:p>
          <a:p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0FD9F-2724-4F42-9411-BE1794A1A2CB}"/>
              </a:ext>
            </a:extLst>
          </p:cNvPr>
          <p:cNvSpPr txBox="1"/>
          <p:nvPr/>
        </p:nvSpPr>
        <p:spPr>
          <a:xfrm>
            <a:off x="7310175" y="3568001"/>
            <a:ext cx="172376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Travel Guides (ex. Lonely Planet)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Bank branches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Internet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Mobile App</a:t>
            </a: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A0561-2760-42EF-B9F6-B54C1B5A4F84}"/>
              </a:ext>
            </a:extLst>
          </p:cNvPr>
          <p:cNvSpPr txBox="1"/>
          <p:nvPr/>
        </p:nvSpPr>
        <p:spPr>
          <a:xfrm>
            <a:off x="9318147" y="1354081"/>
            <a:ext cx="1919415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Retail Customers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Merchants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Different size of businesses for card service and travel related service</a:t>
            </a: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6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D06DF-F25F-4702-9CF1-BB86CF918265}"/>
              </a:ext>
            </a:extLst>
          </p:cNvPr>
          <p:cNvSpPr txBox="1"/>
          <p:nvPr/>
        </p:nvSpPr>
        <p:spPr>
          <a:xfrm>
            <a:off x="6237028" y="5314117"/>
            <a:ext cx="450403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Products : charge cards, credit cards, </a:t>
            </a:r>
            <a:r>
              <a:rPr lang="en-GB" altLang="ko-KR" sz="1200" dirty="0" err="1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traveler's</a:t>
            </a: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 check</a:t>
            </a:r>
          </a:p>
          <a:p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                           </a:t>
            </a:r>
            <a:r>
              <a:rPr lang="en-GB" altLang="ko-KR" sz="11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- discount revenues</a:t>
            </a:r>
          </a:p>
          <a:p>
            <a:r>
              <a:rPr lang="en-GB" altLang="ko-KR" sz="11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                              - interest</a:t>
            </a:r>
          </a:p>
          <a:p>
            <a:r>
              <a:rPr lang="en-GB" altLang="ko-KR" sz="11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                              - net card fees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Service: insurance, travel, finance</a:t>
            </a:r>
          </a:p>
          <a:p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                          </a:t>
            </a:r>
            <a:r>
              <a:rPr lang="en-GB" altLang="ko-KR" sz="11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- travel commission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6C44A-30D1-4E2F-8B6C-BD078B141A01}"/>
              </a:ext>
            </a:extLst>
          </p:cNvPr>
          <p:cNvSpPr txBox="1"/>
          <p:nvPr/>
        </p:nvSpPr>
        <p:spPr>
          <a:xfrm>
            <a:off x="1048265" y="5404020"/>
            <a:ext cx="45040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Contra revenue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Customer rewards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Salaries </a:t>
            </a:r>
          </a:p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tx2">
                    <a:lumMod val="50000"/>
                  </a:schemeClr>
                </a:solidFill>
                <a:ea typeface="맑은 고딕"/>
                <a:cs typeface="Calibri"/>
              </a:rPr>
              <a:t>Marketing costs</a:t>
            </a: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altLang="ko-KR" sz="1200" dirty="0">
              <a:solidFill>
                <a:schemeClr val="tx2">
                  <a:lumMod val="50000"/>
                </a:schemeClr>
              </a:solidFill>
              <a:ea typeface="맑은 고딕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109971-5CB2-7742-B074-941B666075F2}"/>
              </a:ext>
            </a:extLst>
          </p:cNvPr>
          <p:cNvSpPr/>
          <p:nvPr/>
        </p:nvSpPr>
        <p:spPr>
          <a:xfrm>
            <a:off x="894762" y="2650544"/>
            <a:ext cx="189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Different tours in Travel Guides can get more exposure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E71FD-C7C0-A64B-B5DF-112531A5175D}"/>
              </a:ext>
            </a:extLst>
          </p:cNvPr>
          <p:cNvSpPr/>
          <p:nvPr/>
        </p:nvSpPr>
        <p:spPr>
          <a:xfrm>
            <a:off x="5094969" y="2632038"/>
            <a:ext cx="1910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Give more personalized travel advice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58B6B-226F-0B4D-8BCB-EA9DF528E651}"/>
              </a:ext>
            </a:extLst>
          </p:cNvPr>
          <p:cNvSpPr/>
          <p:nvPr/>
        </p:nvSpPr>
        <p:spPr>
          <a:xfrm>
            <a:off x="7299879" y="2493538"/>
            <a:ext cx="1734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Make it much more easier and faster 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1A161-4768-A943-80E3-0CED110CA0F2}"/>
              </a:ext>
            </a:extLst>
          </p:cNvPr>
          <p:cNvSpPr/>
          <p:nvPr/>
        </p:nvSpPr>
        <p:spPr>
          <a:xfrm>
            <a:off x="9318147" y="2493378"/>
            <a:ext cx="1810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Travelers who are having a hard time planning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15A7A2-93B9-EA47-943A-14778DE890F1}"/>
              </a:ext>
            </a:extLst>
          </p:cNvPr>
          <p:cNvSpPr/>
          <p:nvPr/>
        </p:nvSpPr>
        <p:spPr>
          <a:xfrm>
            <a:off x="6222154" y="6339325"/>
            <a:ext cx="36707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11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                             - improve overall travel service experience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EAE284-AAC1-C547-A718-BB47F844B049}"/>
              </a:ext>
            </a:extLst>
          </p:cNvPr>
          <p:cNvSpPr/>
          <p:nvPr/>
        </p:nvSpPr>
        <p:spPr>
          <a:xfrm>
            <a:off x="1048265" y="6139583"/>
            <a:ext cx="47490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ko-KR" sz="12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Can reduce customer service costs up to 30% </a:t>
            </a:r>
          </a:p>
          <a:p>
            <a:r>
              <a:rPr lang="en-GB" altLang="ko-KR" sz="900" dirty="0">
                <a:solidFill>
                  <a:schemeClr val="accent4">
                    <a:lumMod val="75000"/>
                  </a:schemeClr>
                </a:solidFill>
                <a:ea typeface="맑은 고딕"/>
                <a:cs typeface="Calibri"/>
              </a:rPr>
              <a:t>           according to Chatbots Magazine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41377F-1866-9144-94CF-436240E06A2B}"/>
              </a:ext>
            </a:extLst>
          </p:cNvPr>
          <p:cNvSpPr txBox="1"/>
          <p:nvPr/>
        </p:nvSpPr>
        <p:spPr>
          <a:xfrm>
            <a:off x="6495275" y="320465"/>
            <a:ext cx="312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Values added by an AI chatbot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8C8D9B71-BB1A-BD44-A55B-D603E401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016" y="71020"/>
            <a:ext cx="6791647" cy="857155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2">
                    <a:lumMod val="50000"/>
                  </a:schemeClr>
                </a:solidFill>
                <a:cs typeface="Calibri Light"/>
              </a:rPr>
              <a:t>Business insights of American Express: </a:t>
            </a:r>
            <a:endParaRPr lang="en-GB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 descr="Earth Globe Americas">
            <a:extLst>
              <a:ext uri="{FF2B5EF4-FFF2-40B4-BE49-F238E27FC236}">
                <a16:creationId xmlns:a16="http://schemas.microsoft.com/office/drawing/2014/main" id="{5CBDE3D8-ED16-874F-82C5-0A4378FD85C0}"/>
              </a:ext>
            </a:extLst>
          </p:cNvPr>
          <p:cNvSpPr/>
          <p:nvPr/>
        </p:nvSpPr>
        <p:spPr>
          <a:xfrm>
            <a:off x="243171" y="234920"/>
            <a:ext cx="563846" cy="56384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474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1D966-E8E7-434D-9CB9-640D68F8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08" y="71020"/>
            <a:ext cx="9787181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2">
                    <a:lumMod val="50000"/>
                  </a:schemeClr>
                </a:solidFill>
                <a:cs typeface="Calibri Light"/>
              </a:rPr>
              <a:t>Neural Network for classification problems</a:t>
            </a:r>
            <a:endParaRPr lang="en-GB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DC3F83E-23FE-4C83-8987-985B73F2C69D}"/>
              </a:ext>
            </a:extLst>
          </p:cNvPr>
          <p:cNvSpPr/>
          <p:nvPr/>
        </p:nvSpPr>
        <p:spPr>
          <a:xfrm>
            <a:off x="3405844" y="3764010"/>
            <a:ext cx="975894" cy="481263"/>
          </a:xfrm>
          <a:prstGeom prst="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BA96F-144C-4E3E-ABED-A1E09C90A6CE}"/>
              </a:ext>
            </a:extLst>
          </p:cNvPr>
          <p:cNvSpPr txBox="1"/>
          <p:nvPr/>
        </p:nvSpPr>
        <p:spPr>
          <a:xfrm>
            <a:off x="448227" y="3493862"/>
            <a:ext cx="2743200" cy="1013611"/>
          </a:xfrm>
          <a:prstGeom prst="rect">
            <a:avLst/>
          </a:prstGeom>
          <a:gradFill>
            <a:gsLst>
              <a:gs pos="0">
                <a:schemeClr val="bg2">
                  <a:lumMod val="40000"/>
                  <a:lumOff val="6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i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“Which places provide </a:t>
            </a:r>
            <a:endParaRPr lang="en-US" sz="1600" i="1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i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the best historic </a:t>
            </a:r>
            <a:endParaRPr lang="en-US" sz="1600" i="1" dirty="0">
              <a:solidFill>
                <a:schemeClr val="tx2">
                  <a:lumMod val="7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i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walking areas in Beijing?”</a:t>
            </a:r>
            <a:endParaRPr lang="en-US" sz="1600" i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AADC94D9-7E1F-534B-B369-1FC4A843EABD}"/>
              </a:ext>
            </a:extLst>
          </p:cNvPr>
          <p:cNvGrpSpPr/>
          <p:nvPr/>
        </p:nvGrpSpPr>
        <p:grpSpPr>
          <a:xfrm>
            <a:off x="4471059" y="2289656"/>
            <a:ext cx="1731380" cy="3293209"/>
            <a:chOff x="4357219" y="1779171"/>
            <a:chExt cx="1731380" cy="32932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F481B1-8CF2-44D9-9A0F-FF7F6665B553}"/>
                </a:ext>
              </a:extLst>
            </p:cNvPr>
            <p:cNvSpPr txBox="1"/>
            <p:nvPr/>
          </p:nvSpPr>
          <p:spPr>
            <a:xfrm>
              <a:off x="4357219" y="1779171"/>
              <a:ext cx="1018673" cy="32932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Which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the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what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why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places</a:t>
              </a:r>
            </a:p>
            <a:p>
              <a:pPr algn="r"/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.</a:t>
              </a:r>
            </a:p>
            <a:p>
              <a:pPr algn="r"/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.</a:t>
              </a:r>
            </a:p>
            <a:p>
              <a:pPr algn="r"/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.</a:t>
              </a:r>
            </a:p>
            <a:p>
              <a:pPr algn="r"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walking</a:t>
              </a:r>
            </a:p>
            <a:p>
              <a:pPr algn="r"/>
              <a:endParaRPr lang="en-US" sz="1600" dirty="0">
                <a:solidFill>
                  <a:schemeClr val="tx2">
                    <a:lumMod val="75000"/>
                  </a:schemeClr>
                </a:solidFill>
                <a:cs typeface="Calibri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00684B-1829-4B76-B53E-2B43F99D080B}"/>
                </a:ext>
              </a:extLst>
            </p:cNvPr>
            <p:cNvSpPr txBox="1"/>
            <p:nvPr/>
          </p:nvSpPr>
          <p:spPr>
            <a:xfrm>
              <a:off x="5680694" y="1819276"/>
              <a:ext cx="336884" cy="300877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0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1</a:t>
              </a:r>
            </a:p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ea typeface="+mn-lt"/>
                  <a:cs typeface="+mn-lt"/>
                </a:rPr>
                <a:t>.</a:t>
              </a:r>
            </a:p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ea typeface="+mn-lt"/>
                  <a:cs typeface="+mn-lt"/>
                </a:rPr>
                <a:t>.</a:t>
              </a:r>
            </a:p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ea typeface="+mn-lt"/>
                  <a:cs typeface="+mn-lt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cs typeface="Calibri"/>
                </a:rPr>
                <a:t>1</a:t>
              </a:r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5E67DECD-3FFB-43EB-BD05-0127280969FD}"/>
                </a:ext>
              </a:extLst>
            </p:cNvPr>
            <p:cNvSpPr/>
            <p:nvPr/>
          </p:nvSpPr>
          <p:spPr>
            <a:xfrm>
              <a:off x="5590310" y="1876426"/>
              <a:ext cx="154384" cy="2951622"/>
            </a:xfrm>
            <a:prstGeom prst="leftBracke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F7FDF7A5-79E9-466E-A465-5FF14089EE7D}"/>
                </a:ext>
              </a:extLst>
            </p:cNvPr>
            <p:cNvSpPr/>
            <p:nvPr/>
          </p:nvSpPr>
          <p:spPr>
            <a:xfrm>
              <a:off x="5956271" y="1881437"/>
              <a:ext cx="132328" cy="2951623"/>
            </a:xfrm>
            <a:prstGeom prst="rightBracke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1443D6-050A-4519-BC58-EAFFA171C7F3}"/>
              </a:ext>
            </a:extLst>
          </p:cNvPr>
          <p:cNvSpPr/>
          <p:nvPr/>
        </p:nvSpPr>
        <p:spPr>
          <a:xfrm>
            <a:off x="6654369" y="3764009"/>
            <a:ext cx="975894" cy="481263"/>
          </a:xfrm>
          <a:prstGeom prst="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3EA48A-EC67-42F7-8252-8405D3BDCE7E}"/>
              </a:ext>
            </a:extLst>
          </p:cNvPr>
          <p:cNvSpPr txBox="1"/>
          <p:nvPr/>
        </p:nvSpPr>
        <p:spPr>
          <a:xfrm>
            <a:off x="7801410" y="4664978"/>
            <a:ext cx="342122" cy="799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b="1">
                <a:cs typeface="Calibri"/>
              </a:rPr>
              <a:t>.</a:t>
            </a:r>
          </a:p>
          <a:p>
            <a:pPr algn="r"/>
            <a:r>
              <a:rPr lang="en-US" sz="800" b="1">
                <a:cs typeface="Calibri"/>
              </a:rPr>
              <a:t>.</a:t>
            </a:r>
          </a:p>
          <a:p>
            <a:pPr algn="r"/>
            <a:r>
              <a:rPr lang="en-US" sz="800" b="1">
                <a:cs typeface="Calibri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sz="1600">
              <a:cs typeface="Calibri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4E39FB8-26AE-4CB4-B76B-F7C09D49D9A7}"/>
              </a:ext>
            </a:extLst>
          </p:cNvPr>
          <p:cNvSpPr/>
          <p:nvPr/>
        </p:nvSpPr>
        <p:spPr>
          <a:xfrm>
            <a:off x="10681135" y="2325505"/>
            <a:ext cx="401053" cy="401053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cs typeface="Calibri"/>
              </a:rPr>
              <a:t>0.9</a:t>
            </a:r>
            <a:endParaRPr lang="en-US" sz="50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7B66A50-5E05-4702-A172-BBA506B854BC}"/>
              </a:ext>
            </a:extLst>
          </p:cNvPr>
          <p:cNvSpPr/>
          <p:nvPr/>
        </p:nvSpPr>
        <p:spPr>
          <a:xfrm>
            <a:off x="10676275" y="3628343"/>
            <a:ext cx="401053" cy="401053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cs typeface="Calibri"/>
              </a:rPr>
              <a:t>0.06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80E8CED3-B422-472A-9CA9-A13DA8C7DF28}"/>
              </a:ext>
            </a:extLst>
          </p:cNvPr>
          <p:cNvSpPr/>
          <p:nvPr/>
        </p:nvSpPr>
        <p:spPr>
          <a:xfrm>
            <a:off x="10681134" y="4905609"/>
            <a:ext cx="401053" cy="401053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cs typeface="Calibri"/>
              </a:rPr>
              <a:t>0.04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8B61-5E97-420B-9826-1E41544136D0}"/>
              </a:ext>
            </a:extLst>
          </p:cNvPr>
          <p:cNvSpPr txBox="1"/>
          <p:nvPr/>
        </p:nvSpPr>
        <p:spPr>
          <a:xfrm>
            <a:off x="8678378" y="4179539"/>
            <a:ext cx="1018673" cy="7927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 b="1">
                <a:cs typeface="Calibri"/>
              </a:rPr>
              <a:t>.</a:t>
            </a:r>
          </a:p>
          <a:p>
            <a:pPr algn="r"/>
            <a:r>
              <a:rPr lang="en-US" sz="800" b="1">
                <a:cs typeface="Calibri"/>
              </a:rPr>
              <a:t>.</a:t>
            </a:r>
          </a:p>
          <a:p>
            <a:pPr algn="r"/>
            <a:r>
              <a:rPr lang="en-US" sz="800" b="1">
                <a:cs typeface="Calibri"/>
              </a:rPr>
              <a:t>.</a:t>
            </a:r>
          </a:p>
          <a:p>
            <a:pPr algn="r">
              <a:lnSpc>
                <a:spcPct val="150000"/>
              </a:lnSpc>
            </a:pPr>
            <a:endParaRPr lang="en-US" sz="160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008E1B-BE30-45CC-BC61-29A8F434DE2C}"/>
              </a:ext>
            </a:extLst>
          </p:cNvPr>
          <p:cNvCxnSpPr>
            <a:cxnSpLocks/>
            <a:stCxn id="3" idx="6"/>
            <a:endCxn id="36" idx="2"/>
          </p:cNvCxnSpPr>
          <p:nvPr/>
        </p:nvCxnSpPr>
        <p:spPr>
          <a:xfrm>
            <a:off x="8221347" y="2552769"/>
            <a:ext cx="1136313" cy="98926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CEFC131-709D-43F2-86A8-7C191293AF9D}"/>
              </a:ext>
            </a:extLst>
          </p:cNvPr>
          <p:cNvCxnSpPr>
            <a:cxnSpLocks/>
          </p:cNvCxnSpPr>
          <p:nvPr/>
        </p:nvCxnSpPr>
        <p:spPr>
          <a:xfrm>
            <a:off x="8202463" y="2975042"/>
            <a:ext cx="1122947" cy="185820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55AD83-EB65-4F6D-B021-C98C442B0977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8221345" y="3047400"/>
            <a:ext cx="1136316" cy="48126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E153A6-669A-4888-A86C-738C65C644F1}"/>
              </a:ext>
            </a:extLst>
          </p:cNvPr>
          <p:cNvCxnSpPr>
            <a:cxnSpLocks/>
            <a:stCxn id="3" idx="6"/>
            <a:endCxn id="37" idx="2"/>
          </p:cNvCxnSpPr>
          <p:nvPr/>
        </p:nvCxnSpPr>
        <p:spPr>
          <a:xfrm>
            <a:off x="8221347" y="2552769"/>
            <a:ext cx="1136314" cy="14705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E20C1C-388B-4581-B716-1D40EEE83355}"/>
              </a:ext>
            </a:extLst>
          </p:cNvPr>
          <p:cNvCxnSpPr>
            <a:cxnSpLocks/>
            <a:stCxn id="3" idx="6"/>
            <a:endCxn id="38" idx="2"/>
          </p:cNvCxnSpPr>
          <p:nvPr/>
        </p:nvCxnSpPr>
        <p:spPr>
          <a:xfrm>
            <a:off x="8221347" y="2552769"/>
            <a:ext cx="1136313" cy="231273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4965C7-1363-4976-B71F-DAA6201317E2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215830" y="3542031"/>
            <a:ext cx="1141830" cy="48911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269B534-E865-4698-8591-EB3DEA6C793E}"/>
              </a:ext>
            </a:extLst>
          </p:cNvPr>
          <p:cNvCxnSpPr>
            <a:cxnSpLocks/>
            <a:stCxn id="17" idx="6"/>
            <a:endCxn id="35" idx="2"/>
          </p:cNvCxnSpPr>
          <p:nvPr/>
        </p:nvCxnSpPr>
        <p:spPr>
          <a:xfrm flipV="1">
            <a:off x="8221346" y="3047400"/>
            <a:ext cx="1136315" cy="96252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4C3DEAE-1C89-4E11-B27A-F755C46CDF45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215830" y="4023294"/>
            <a:ext cx="1141831" cy="44901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35529-8A6E-4DCD-B3F9-3EB93DCE7626}"/>
              </a:ext>
            </a:extLst>
          </p:cNvPr>
          <p:cNvCxnSpPr>
            <a:cxnSpLocks/>
            <a:stCxn id="18" idx="6"/>
            <a:endCxn id="37" idx="2"/>
          </p:cNvCxnSpPr>
          <p:nvPr/>
        </p:nvCxnSpPr>
        <p:spPr>
          <a:xfrm flipV="1">
            <a:off x="8221345" y="4023294"/>
            <a:ext cx="1136316" cy="132629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F34F39-7320-456E-BEB8-5C5BBA798447}"/>
              </a:ext>
            </a:extLst>
          </p:cNvPr>
          <p:cNvCxnSpPr>
            <a:cxnSpLocks/>
            <a:stCxn id="19" idx="6"/>
            <a:endCxn id="36" idx="2"/>
          </p:cNvCxnSpPr>
          <p:nvPr/>
        </p:nvCxnSpPr>
        <p:spPr>
          <a:xfrm flipV="1">
            <a:off x="8221345" y="3542031"/>
            <a:ext cx="1136315" cy="93578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830DF9-5FF7-43EE-870A-F9E9F3EF0A72}"/>
              </a:ext>
            </a:extLst>
          </p:cNvPr>
          <p:cNvCxnSpPr>
            <a:cxnSpLocks/>
            <a:stCxn id="18" idx="6"/>
            <a:endCxn id="36" idx="2"/>
          </p:cNvCxnSpPr>
          <p:nvPr/>
        </p:nvCxnSpPr>
        <p:spPr>
          <a:xfrm flipV="1">
            <a:off x="8221345" y="3542031"/>
            <a:ext cx="1136315" cy="180756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F9CCF95-B29B-4B9E-8D6E-C1B0B444798C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9758714" y="2560620"/>
            <a:ext cx="890168" cy="48678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884C619-A150-46A7-9508-C615588F4647}"/>
              </a:ext>
            </a:extLst>
          </p:cNvPr>
          <p:cNvCxnSpPr>
            <a:cxnSpLocks/>
            <a:stCxn id="37" idx="6"/>
            <a:endCxn id="27" idx="2"/>
          </p:cNvCxnSpPr>
          <p:nvPr/>
        </p:nvCxnSpPr>
        <p:spPr>
          <a:xfrm>
            <a:off x="9758714" y="4023294"/>
            <a:ext cx="922420" cy="10828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6D2F24-1371-4216-8E36-1DEF456FE2F6}"/>
              </a:ext>
            </a:extLst>
          </p:cNvPr>
          <p:cNvCxnSpPr>
            <a:cxnSpLocks/>
            <a:stCxn id="38" idx="6"/>
            <a:endCxn id="23" idx="2"/>
          </p:cNvCxnSpPr>
          <p:nvPr/>
        </p:nvCxnSpPr>
        <p:spPr>
          <a:xfrm flipV="1">
            <a:off x="9758713" y="3828870"/>
            <a:ext cx="917562" cy="103663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D0E256D-AFD2-4F69-BE70-E632A619A771}"/>
              </a:ext>
            </a:extLst>
          </p:cNvPr>
          <p:cNvCxnSpPr>
            <a:cxnSpLocks/>
            <a:stCxn id="37" idx="6"/>
            <a:endCxn id="22" idx="2"/>
          </p:cNvCxnSpPr>
          <p:nvPr/>
        </p:nvCxnSpPr>
        <p:spPr>
          <a:xfrm flipV="1">
            <a:off x="9758714" y="2526032"/>
            <a:ext cx="922421" cy="149726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D53DF13-A79D-4BCA-BE55-B84BDD5E9B79}"/>
              </a:ext>
            </a:extLst>
          </p:cNvPr>
          <p:cNvCxnSpPr>
            <a:cxnSpLocks/>
            <a:stCxn id="36" idx="6"/>
            <a:endCxn id="27" idx="2"/>
          </p:cNvCxnSpPr>
          <p:nvPr/>
        </p:nvCxnSpPr>
        <p:spPr>
          <a:xfrm>
            <a:off x="9758713" y="3542031"/>
            <a:ext cx="922421" cy="15641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5A7409D-5E81-4D02-AEDC-2C6AFBF31EA4}"/>
              </a:ext>
            </a:extLst>
          </p:cNvPr>
          <p:cNvCxnSpPr>
            <a:cxnSpLocks/>
            <a:stCxn id="36" idx="6"/>
            <a:endCxn id="23" idx="2"/>
          </p:cNvCxnSpPr>
          <p:nvPr/>
        </p:nvCxnSpPr>
        <p:spPr>
          <a:xfrm>
            <a:off x="9758713" y="3542031"/>
            <a:ext cx="917562" cy="28683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11A0FF2-A6EA-41E6-AA4C-1F3CD458739F}"/>
              </a:ext>
            </a:extLst>
          </p:cNvPr>
          <p:cNvSpPr txBox="1"/>
          <p:nvPr/>
        </p:nvSpPr>
        <p:spPr>
          <a:xfrm>
            <a:off x="7401480" y="5538437"/>
            <a:ext cx="1238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cs typeface="Calibri"/>
              </a:rPr>
              <a:t>Input layer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A3DF09-4A31-49BB-99AF-F828BCC8D200}"/>
              </a:ext>
            </a:extLst>
          </p:cNvPr>
          <p:cNvSpPr txBox="1"/>
          <p:nvPr/>
        </p:nvSpPr>
        <p:spPr>
          <a:xfrm>
            <a:off x="8883208" y="5511367"/>
            <a:ext cx="13499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B5483A"/>
                </a:solidFill>
                <a:cs typeface="Calibri"/>
              </a:rPr>
              <a:t>Hidden layer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1692CE-5064-4EC0-8D0C-6C63C9367B6D}"/>
              </a:ext>
            </a:extLst>
          </p:cNvPr>
          <p:cNvSpPr txBox="1"/>
          <p:nvPr/>
        </p:nvSpPr>
        <p:spPr>
          <a:xfrm>
            <a:off x="10154382" y="5538437"/>
            <a:ext cx="142554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cs typeface="Calibri"/>
              </a:rPr>
              <a:t>Output layer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cs typeface="Calibri"/>
              </a:rPr>
              <a:t> </a:t>
            </a:r>
            <a:endParaRPr lang="en-US" dirty="0">
              <a:solidFill>
                <a:schemeClr val="accent4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590A5FFE-3205-49CC-B6C4-64B6118E19D4}"/>
              </a:ext>
            </a:extLst>
          </p:cNvPr>
          <p:cNvSpPr/>
          <p:nvPr/>
        </p:nvSpPr>
        <p:spPr>
          <a:xfrm>
            <a:off x="9357661" y="2846873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w</a:t>
            </a:r>
            <a:r>
              <a:rPr lang="en-US" sz="1600" baseline="-25000">
                <a:solidFill>
                  <a:schemeClr val="bg1"/>
                </a:solidFill>
                <a:cs typeface="Calibri"/>
              </a:rPr>
              <a:t>1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E37EB7BB-D125-401E-B00D-F6ECA53E1D5F}"/>
              </a:ext>
            </a:extLst>
          </p:cNvPr>
          <p:cNvSpPr/>
          <p:nvPr/>
        </p:nvSpPr>
        <p:spPr>
          <a:xfrm>
            <a:off x="9357660" y="3341504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w</a:t>
            </a:r>
            <a:r>
              <a:rPr lang="en-US" sz="1600" baseline="-25000">
                <a:solidFill>
                  <a:schemeClr val="bg1"/>
                </a:solidFill>
                <a:cs typeface="Calibri"/>
              </a:rPr>
              <a:t>2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90AF403-38CB-45CD-8830-3869F5C8CB50}"/>
              </a:ext>
            </a:extLst>
          </p:cNvPr>
          <p:cNvSpPr/>
          <p:nvPr/>
        </p:nvSpPr>
        <p:spPr>
          <a:xfrm>
            <a:off x="9357661" y="3822767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cs typeface="Calibri"/>
              </a:rPr>
              <a:t>w</a:t>
            </a:r>
            <a:r>
              <a:rPr lang="en-US" sz="1600" baseline="-25000">
                <a:solidFill>
                  <a:schemeClr val="bg1"/>
                </a:solidFill>
                <a:cs typeface="Calibri"/>
              </a:rPr>
              <a:t>3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D78214F-8CD9-4304-B15C-93423A4B4E59}"/>
              </a:ext>
            </a:extLst>
          </p:cNvPr>
          <p:cNvSpPr/>
          <p:nvPr/>
        </p:nvSpPr>
        <p:spPr>
          <a:xfrm>
            <a:off x="9357660" y="4664977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err="1">
                <a:solidFill>
                  <a:schemeClr val="bg1"/>
                </a:solidFill>
                <a:cs typeface="Calibri"/>
              </a:rPr>
              <a:t>w</a:t>
            </a:r>
            <a:r>
              <a:rPr lang="en-US" sz="1600" baseline="-25000" err="1">
                <a:solidFill>
                  <a:schemeClr val="bg1"/>
                </a:solidFill>
                <a:cs typeface="Calibri"/>
              </a:rPr>
              <a:t>N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1A80026-0B58-4193-A4DF-E669B51471AD}"/>
              </a:ext>
            </a:extLst>
          </p:cNvPr>
          <p:cNvSpPr/>
          <p:nvPr/>
        </p:nvSpPr>
        <p:spPr>
          <a:xfrm>
            <a:off x="7820294" y="2352242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1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C02977C-D63F-4E5B-ABA0-FC928411801F}"/>
              </a:ext>
            </a:extLst>
          </p:cNvPr>
          <p:cNvSpPr/>
          <p:nvPr/>
        </p:nvSpPr>
        <p:spPr>
          <a:xfrm>
            <a:off x="7820293" y="2833505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1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A2A0888-C822-41DA-8494-7F56048ABF5C}"/>
              </a:ext>
            </a:extLst>
          </p:cNvPr>
          <p:cNvSpPr/>
          <p:nvPr/>
        </p:nvSpPr>
        <p:spPr>
          <a:xfrm>
            <a:off x="7820292" y="3328136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E55027A-BE2D-462F-854A-C87A8C33E59D}"/>
              </a:ext>
            </a:extLst>
          </p:cNvPr>
          <p:cNvSpPr/>
          <p:nvPr/>
        </p:nvSpPr>
        <p:spPr>
          <a:xfrm>
            <a:off x="7820293" y="3809399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0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BDFFCC7-75D2-4B0A-920F-3E900632A1FE}"/>
              </a:ext>
            </a:extLst>
          </p:cNvPr>
          <p:cNvSpPr/>
          <p:nvPr/>
        </p:nvSpPr>
        <p:spPr>
          <a:xfrm>
            <a:off x="7820292" y="5149065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1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1432347-4740-41AD-9B4F-A8BE7BC8A416}"/>
              </a:ext>
            </a:extLst>
          </p:cNvPr>
          <p:cNvSpPr/>
          <p:nvPr/>
        </p:nvSpPr>
        <p:spPr>
          <a:xfrm>
            <a:off x="7820292" y="4277293"/>
            <a:ext cx="401053" cy="401053"/>
          </a:xfrm>
          <a:prstGeom prst="flowChartConnector">
            <a:avLst/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1</a:t>
            </a:r>
          </a:p>
        </p:txBody>
      </p:sp>
      <p:cxnSp>
        <p:nvCxnSpPr>
          <p:cNvPr id="73" name="Straight Arrow Connector 59">
            <a:extLst>
              <a:ext uri="{FF2B5EF4-FFF2-40B4-BE49-F238E27FC236}">
                <a16:creationId xmlns:a16="http://schemas.microsoft.com/office/drawing/2014/main" id="{DDF8BA27-AFC2-6149-BA3C-C21E6745310A}"/>
              </a:ext>
            </a:extLst>
          </p:cNvPr>
          <p:cNvCxnSpPr>
            <a:cxnSpLocks/>
            <a:stCxn id="19" idx="6"/>
            <a:endCxn id="38" idx="2"/>
          </p:cNvCxnSpPr>
          <p:nvPr/>
        </p:nvCxnSpPr>
        <p:spPr>
          <a:xfrm>
            <a:off x="8221345" y="4477820"/>
            <a:ext cx="1136315" cy="38768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9">
            <a:extLst>
              <a:ext uri="{FF2B5EF4-FFF2-40B4-BE49-F238E27FC236}">
                <a16:creationId xmlns:a16="http://schemas.microsoft.com/office/drawing/2014/main" id="{F2CAEF13-50AA-EE40-AE2D-AD5C3DD36827}"/>
              </a:ext>
            </a:extLst>
          </p:cNvPr>
          <p:cNvCxnSpPr>
            <a:cxnSpLocks/>
            <a:stCxn id="18" idx="6"/>
            <a:endCxn id="38" idx="2"/>
          </p:cNvCxnSpPr>
          <p:nvPr/>
        </p:nvCxnSpPr>
        <p:spPr>
          <a:xfrm flipV="1">
            <a:off x="8221345" y="4865504"/>
            <a:ext cx="1136315" cy="48408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9">
            <a:extLst>
              <a:ext uri="{FF2B5EF4-FFF2-40B4-BE49-F238E27FC236}">
                <a16:creationId xmlns:a16="http://schemas.microsoft.com/office/drawing/2014/main" id="{F07937CC-AB13-4148-A60D-0AA79FAA85B6}"/>
              </a:ext>
            </a:extLst>
          </p:cNvPr>
          <p:cNvCxnSpPr>
            <a:cxnSpLocks/>
            <a:stCxn id="18" idx="6"/>
            <a:endCxn id="35" idx="2"/>
          </p:cNvCxnSpPr>
          <p:nvPr/>
        </p:nvCxnSpPr>
        <p:spPr>
          <a:xfrm flipV="1">
            <a:off x="8221345" y="3047400"/>
            <a:ext cx="1136316" cy="230219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9">
            <a:extLst>
              <a:ext uri="{FF2B5EF4-FFF2-40B4-BE49-F238E27FC236}">
                <a16:creationId xmlns:a16="http://schemas.microsoft.com/office/drawing/2014/main" id="{751D8BB8-8507-2447-A27F-D4F19C1CC792}"/>
              </a:ext>
            </a:extLst>
          </p:cNvPr>
          <p:cNvCxnSpPr>
            <a:cxnSpLocks/>
            <a:stCxn id="19" idx="6"/>
            <a:endCxn id="35" idx="2"/>
          </p:cNvCxnSpPr>
          <p:nvPr/>
        </p:nvCxnSpPr>
        <p:spPr>
          <a:xfrm flipV="1">
            <a:off x="8221345" y="3047400"/>
            <a:ext cx="1136316" cy="14304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59">
            <a:extLst>
              <a:ext uri="{FF2B5EF4-FFF2-40B4-BE49-F238E27FC236}">
                <a16:creationId xmlns:a16="http://schemas.microsoft.com/office/drawing/2014/main" id="{05E705FC-6F6F-9046-937D-02C9CEEFCE18}"/>
              </a:ext>
            </a:extLst>
          </p:cNvPr>
          <p:cNvCxnSpPr>
            <a:cxnSpLocks/>
            <a:stCxn id="17" idx="6"/>
            <a:endCxn id="37" idx="2"/>
          </p:cNvCxnSpPr>
          <p:nvPr/>
        </p:nvCxnSpPr>
        <p:spPr>
          <a:xfrm>
            <a:off x="8221346" y="4009926"/>
            <a:ext cx="1136315" cy="1336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59">
            <a:extLst>
              <a:ext uri="{FF2B5EF4-FFF2-40B4-BE49-F238E27FC236}">
                <a16:creationId xmlns:a16="http://schemas.microsoft.com/office/drawing/2014/main" id="{2BF12E25-DE2C-E44F-96F0-DF4722AB3C61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8221346" y="4009926"/>
            <a:ext cx="1130798" cy="82332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54">
            <a:extLst>
              <a:ext uri="{FF2B5EF4-FFF2-40B4-BE49-F238E27FC236}">
                <a16:creationId xmlns:a16="http://schemas.microsoft.com/office/drawing/2014/main" id="{D74E25C7-D942-2B49-A7C6-0E66FACA49C6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8221345" y="3528663"/>
            <a:ext cx="1136315" cy="1336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54">
            <a:extLst>
              <a:ext uri="{FF2B5EF4-FFF2-40B4-BE49-F238E27FC236}">
                <a16:creationId xmlns:a16="http://schemas.microsoft.com/office/drawing/2014/main" id="{EF179EAF-4FD8-D74C-AED6-CE09504F212A}"/>
              </a:ext>
            </a:extLst>
          </p:cNvPr>
          <p:cNvCxnSpPr>
            <a:cxnSpLocks/>
            <a:stCxn id="16" idx="6"/>
            <a:endCxn id="38" idx="2"/>
          </p:cNvCxnSpPr>
          <p:nvPr/>
        </p:nvCxnSpPr>
        <p:spPr>
          <a:xfrm>
            <a:off x="8221345" y="3528663"/>
            <a:ext cx="1136315" cy="133684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54">
            <a:extLst>
              <a:ext uri="{FF2B5EF4-FFF2-40B4-BE49-F238E27FC236}">
                <a16:creationId xmlns:a16="http://schemas.microsoft.com/office/drawing/2014/main" id="{B912D648-93C8-3B49-A1D7-03FB15054AD0}"/>
              </a:ext>
            </a:extLst>
          </p:cNvPr>
          <p:cNvCxnSpPr>
            <a:cxnSpLocks/>
            <a:stCxn id="16" idx="6"/>
            <a:endCxn id="37" idx="2"/>
          </p:cNvCxnSpPr>
          <p:nvPr/>
        </p:nvCxnSpPr>
        <p:spPr>
          <a:xfrm>
            <a:off x="8221345" y="3528663"/>
            <a:ext cx="1136316" cy="49463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54">
            <a:extLst>
              <a:ext uri="{FF2B5EF4-FFF2-40B4-BE49-F238E27FC236}">
                <a16:creationId xmlns:a16="http://schemas.microsoft.com/office/drawing/2014/main" id="{BBB87EB3-4FE7-E340-B4CD-B9A57F6DB5A4}"/>
              </a:ext>
            </a:extLst>
          </p:cNvPr>
          <p:cNvCxnSpPr>
            <a:cxnSpLocks/>
            <a:stCxn id="15" idx="6"/>
            <a:endCxn id="35" idx="2"/>
          </p:cNvCxnSpPr>
          <p:nvPr/>
        </p:nvCxnSpPr>
        <p:spPr>
          <a:xfrm>
            <a:off x="8221346" y="3034032"/>
            <a:ext cx="1136315" cy="1336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54">
            <a:extLst>
              <a:ext uri="{FF2B5EF4-FFF2-40B4-BE49-F238E27FC236}">
                <a16:creationId xmlns:a16="http://schemas.microsoft.com/office/drawing/2014/main" id="{CAFBFBD2-F62D-E140-B4E1-C48DE48C81D0}"/>
              </a:ext>
            </a:extLst>
          </p:cNvPr>
          <p:cNvCxnSpPr>
            <a:cxnSpLocks/>
            <a:stCxn id="15" idx="6"/>
            <a:endCxn id="36" idx="2"/>
          </p:cNvCxnSpPr>
          <p:nvPr/>
        </p:nvCxnSpPr>
        <p:spPr>
          <a:xfrm>
            <a:off x="8221346" y="3034032"/>
            <a:ext cx="1136314" cy="50799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54">
            <a:extLst>
              <a:ext uri="{FF2B5EF4-FFF2-40B4-BE49-F238E27FC236}">
                <a16:creationId xmlns:a16="http://schemas.microsoft.com/office/drawing/2014/main" id="{4023478A-B4F9-E549-90C9-2247A73F56F6}"/>
              </a:ext>
            </a:extLst>
          </p:cNvPr>
          <p:cNvCxnSpPr>
            <a:cxnSpLocks/>
            <a:stCxn id="15" idx="6"/>
            <a:endCxn id="37" idx="2"/>
          </p:cNvCxnSpPr>
          <p:nvPr/>
        </p:nvCxnSpPr>
        <p:spPr>
          <a:xfrm>
            <a:off x="8221346" y="3034032"/>
            <a:ext cx="1136315" cy="98926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54">
            <a:extLst>
              <a:ext uri="{FF2B5EF4-FFF2-40B4-BE49-F238E27FC236}">
                <a16:creationId xmlns:a16="http://schemas.microsoft.com/office/drawing/2014/main" id="{2F6238ED-7BD8-374C-817F-8B63775C5F20}"/>
              </a:ext>
            </a:extLst>
          </p:cNvPr>
          <p:cNvCxnSpPr>
            <a:cxnSpLocks/>
            <a:stCxn id="3" idx="6"/>
            <a:endCxn id="35" idx="2"/>
          </p:cNvCxnSpPr>
          <p:nvPr/>
        </p:nvCxnSpPr>
        <p:spPr>
          <a:xfrm>
            <a:off x="8221347" y="2552769"/>
            <a:ext cx="1136314" cy="49463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63">
            <a:extLst>
              <a:ext uri="{FF2B5EF4-FFF2-40B4-BE49-F238E27FC236}">
                <a16:creationId xmlns:a16="http://schemas.microsoft.com/office/drawing/2014/main" id="{4F043D77-16EE-7A4A-AE63-2ABD4BF1BCC6}"/>
              </a:ext>
            </a:extLst>
          </p:cNvPr>
          <p:cNvCxnSpPr>
            <a:cxnSpLocks/>
            <a:stCxn id="35" idx="6"/>
            <a:endCxn id="23" idx="2"/>
          </p:cNvCxnSpPr>
          <p:nvPr/>
        </p:nvCxnSpPr>
        <p:spPr>
          <a:xfrm>
            <a:off x="9758714" y="3047400"/>
            <a:ext cx="917561" cy="78147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63">
            <a:extLst>
              <a:ext uri="{FF2B5EF4-FFF2-40B4-BE49-F238E27FC236}">
                <a16:creationId xmlns:a16="http://schemas.microsoft.com/office/drawing/2014/main" id="{221A66F3-D6EB-C945-8FE8-7396A2BFFCA4}"/>
              </a:ext>
            </a:extLst>
          </p:cNvPr>
          <p:cNvCxnSpPr>
            <a:cxnSpLocks/>
            <a:stCxn id="35" idx="6"/>
            <a:endCxn id="27" idx="2"/>
          </p:cNvCxnSpPr>
          <p:nvPr/>
        </p:nvCxnSpPr>
        <p:spPr>
          <a:xfrm>
            <a:off x="9758714" y="3047400"/>
            <a:ext cx="922420" cy="205873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63">
            <a:extLst>
              <a:ext uri="{FF2B5EF4-FFF2-40B4-BE49-F238E27FC236}">
                <a16:creationId xmlns:a16="http://schemas.microsoft.com/office/drawing/2014/main" id="{844DEA99-9873-7F43-A993-9341F698BFD2}"/>
              </a:ext>
            </a:extLst>
          </p:cNvPr>
          <p:cNvCxnSpPr>
            <a:cxnSpLocks/>
            <a:stCxn id="36" idx="6"/>
            <a:endCxn id="22" idx="2"/>
          </p:cNvCxnSpPr>
          <p:nvPr/>
        </p:nvCxnSpPr>
        <p:spPr>
          <a:xfrm flipV="1">
            <a:off x="9758713" y="2526032"/>
            <a:ext cx="922422" cy="1015999"/>
          </a:xfrm>
          <a:prstGeom prst="straightConnector1">
            <a:avLst/>
          </a:prstGeom>
          <a:solidFill>
            <a:schemeClr val="accent4">
              <a:lumMod val="75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63">
            <a:extLst>
              <a:ext uri="{FF2B5EF4-FFF2-40B4-BE49-F238E27FC236}">
                <a16:creationId xmlns:a16="http://schemas.microsoft.com/office/drawing/2014/main" id="{858350C3-A7BA-604D-8032-ED9CCF7E28E8}"/>
              </a:ext>
            </a:extLst>
          </p:cNvPr>
          <p:cNvCxnSpPr>
            <a:cxnSpLocks/>
            <a:stCxn id="37" idx="6"/>
            <a:endCxn id="23" idx="2"/>
          </p:cNvCxnSpPr>
          <p:nvPr/>
        </p:nvCxnSpPr>
        <p:spPr>
          <a:xfrm flipV="1">
            <a:off x="9758714" y="3828870"/>
            <a:ext cx="917561" cy="19442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65">
            <a:extLst>
              <a:ext uri="{FF2B5EF4-FFF2-40B4-BE49-F238E27FC236}">
                <a16:creationId xmlns:a16="http://schemas.microsoft.com/office/drawing/2014/main" id="{552FA1A2-C866-0D4D-AFBF-3F3BCA7723C3}"/>
              </a:ext>
            </a:extLst>
          </p:cNvPr>
          <p:cNvCxnSpPr>
            <a:cxnSpLocks/>
            <a:stCxn id="38" idx="6"/>
            <a:endCxn id="27" idx="2"/>
          </p:cNvCxnSpPr>
          <p:nvPr/>
        </p:nvCxnSpPr>
        <p:spPr>
          <a:xfrm>
            <a:off x="9758713" y="4865504"/>
            <a:ext cx="922421" cy="24063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65">
            <a:extLst>
              <a:ext uri="{FF2B5EF4-FFF2-40B4-BE49-F238E27FC236}">
                <a16:creationId xmlns:a16="http://schemas.microsoft.com/office/drawing/2014/main" id="{ED9C0CBE-CFC5-4D44-A97D-E3BC9372CDAE}"/>
              </a:ext>
            </a:extLst>
          </p:cNvPr>
          <p:cNvCxnSpPr>
            <a:cxnSpLocks/>
            <a:stCxn id="38" idx="6"/>
            <a:endCxn id="22" idx="2"/>
          </p:cNvCxnSpPr>
          <p:nvPr/>
        </p:nvCxnSpPr>
        <p:spPr>
          <a:xfrm flipV="1">
            <a:off x="9758713" y="2526032"/>
            <a:ext cx="922422" cy="23394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>
            <a:extLst>
              <a:ext uri="{FF2B5EF4-FFF2-40B4-BE49-F238E27FC236}">
                <a16:creationId xmlns:a16="http://schemas.microsoft.com/office/drawing/2014/main" id="{E1A8F85F-92A4-224D-AB99-CEF52C943E4A}"/>
              </a:ext>
            </a:extLst>
          </p:cNvPr>
          <p:cNvSpPr txBox="1"/>
          <p:nvPr/>
        </p:nvSpPr>
        <p:spPr>
          <a:xfrm>
            <a:off x="10260483" y="1783231"/>
            <a:ext cx="1067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historical </a:t>
            </a:r>
          </a:p>
          <a:p>
            <a:pPr algn="ctr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monuments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294489A9-B1FB-3246-A626-36AAAFE58936}"/>
              </a:ext>
            </a:extLst>
          </p:cNvPr>
          <p:cNvSpPr txBox="1"/>
          <p:nvPr/>
        </p:nvSpPr>
        <p:spPr>
          <a:xfrm>
            <a:off x="10502340" y="325214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>
                <a:solidFill>
                  <a:schemeClr val="tx2">
                    <a:lumMod val="75000"/>
                  </a:schemeClr>
                </a:solidFill>
              </a:rPr>
              <a:t>animals</a:t>
            </a:r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F9FBA0E0-DD35-944D-A271-8022BF582D6D}"/>
              </a:ext>
            </a:extLst>
          </p:cNvPr>
          <p:cNvSpPr txBox="1"/>
          <p:nvPr/>
        </p:nvSpPr>
        <p:spPr>
          <a:xfrm>
            <a:off x="10596950" y="4354489"/>
            <a:ext cx="559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>
                <a:solidFill>
                  <a:schemeClr val="tx2">
                    <a:lumMod val="75000"/>
                  </a:schemeClr>
                </a:solidFill>
              </a:rPr>
              <a:t>night</a:t>
            </a:r>
          </a:p>
          <a:p>
            <a:pPr algn="ctr"/>
            <a:r>
              <a:rPr lang="en-GB" sz="1400">
                <a:solidFill>
                  <a:schemeClr val="tx2">
                    <a:lumMod val="75000"/>
                  </a:schemeClr>
                </a:solidFill>
              </a:rPr>
              <a:t>tour</a:t>
            </a:r>
          </a:p>
        </p:txBody>
      </p:sp>
      <p:sp>
        <p:nvSpPr>
          <p:cNvPr id="150" name="ZoneTexte 149">
            <a:extLst>
              <a:ext uri="{FF2B5EF4-FFF2-40B4-BE49-F238E27FC236}">
                <a16:creationId xmlns:a16="http://schemas.microsoft.com/office/drawing/2014/main" id="{F001EE20-11D0-A44E-8F4B-FF24FF06EC80}"/>
              </a:ext>
            </a:extLst>
          </p:cNvPr>
          <p:cNvSpPr txBox="1"/>
          <p:nvPr/>
        </p:nvSpPr>
        <p:spPr>
          <a:xfrm>
            <a:off x="8901754" y="2381018"/>
            <a:ext cx="12612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Activation function</a:t>
            </a:r>
          </a:p>
          <a:p>
            <a:pPr algn="ctr"/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GB" sz="1100" dirty="0" err="1">
                <a:solidFill>
                  <a:schemeClr val="tx2">
                    <a:lumMod val="75000"/>
                  </a:schemeClr>
                </a:solidFill>
              </a:rPr>
              <a:t>relu</a:t>
            </a:r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 or tanh)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29507D41-F9E9-CF40-A055-EE1EB321A69A}"/>
              </a:ext>
            </a:extLst>
          </p:cNvPr>
          <p:cNvGrpSpPr/>
          <p:nvPr/>
        </p:nvGrpSpPr>
        <p:grpSpPr>
          <a:xfrm>
            <a:off x="1300029" y="6026876"/>
            <a:ext cx="10111691" cy="779127"/>
            <a:chOff x="1242109" y="5644055"/>
            <a:chExt cx="10111691" cy="779127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8C304359-AFE5-0D41-AB18-688F7A0A3D17}"/>
                </a:ext>
              </a:extLst>
            </p:cNvPr>
            <p:cNvSpPr/>
            <p:nvPr/>
          </p:nvSpPr>
          <p:spPr>
            <a:xfrm>
              <a:off x="1636779" y="5653955"/>
              <a:ext cx="9717021" cy="7082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0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For a given input vector a neural network can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fit proper weights </a:t>
              </a:r>
              <a:r>
                <a:rPr lang="en-GB" sz="1400" dirty="0"/>
                <a:t>so that it predicts the class it belongs to</a:t>
              </a:r>
              <a:endParaRPr lang="en-GB" sz="1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A conventional neural networks presents 3 main problems, it doesn’t take account of the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meaning</a:t>
              </a:r>
              <a:r>
                <a:rPr lang="en-GB" sz="1400" dirty="0"/>
                <a:t> of the words, the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context</a:t>
              </a:r>
              <a:r>
                <a:rPr lang="en-GB" sz="1400" dirty="0"/>
                <a:t> of the words and the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order</a:t>
              </a:r>
              <a:r>
                <a:rPr lang="en-GB" sz="1400" dirty="0"/>
                <a:t> of the words </a:t>
              </a:r>
            </a:p>
          </p:txBody>
        </p: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8D83960A-0A8A-C742-9DB6-AE1CFDE926EB}"/>
                </a:ext>
              </a:extLst>
            </p:cNvPr>
            <p:cNvGrpSpPr/>
            <p:nvPr/>
          </p:nvGrpSpPr>
          <p:grpSpPr>
            <a:xfrm>
              <a:off x="1242109" y="5650745"/>
              <a:ext cx="716188" cy="712800"/>
              <a:chOff x="1238425" y="6007046"/>
              <a:chExt cx="656783" cy="406412"/>
            </a:xfrm>
          </p:grpSpPr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407ADE64-8DAF-504B-972F-0AD5F2A6A046}"/>
                  </a:ext>
                </a:extLst>
              </p:cNvPr>
              <p:cNvSpPr/>
              <p:nvPr/>
            </p:nvSpPr>
            <p:spPr>
              <a:xfrm>
                <a:off x="1238425" y="6007046"/>
                <a:ext cx="656783" cy="406412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6" name="Graphique 85" descr="Ampoule">
                <a:extLst>
                  <a:ext uri="{FF2B5EF4-FFF2-40B4-BE49-F238E27FC236}">
                    <a16:creationId xmlns:a16="http://schemas.microsoft.com/office/drawing/2014/main" id="{668EE0BA-0062-384B-8A64-11E66610A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64914" y="6086834"/>
                <a:ext cx="413921" cy="275248"/>
              </a:xfrm>
              <a:prstGeom prst="rect">
                <a:avLst/>
              </a:prstGeom>
            </p:spPr>
          </p:pic>
        </p:grp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71AFB2EB-8476-F142-B7E1-D6B59ADB68A8}"/>
                </a:ext>
              </a:extLst>
            </p:cNvPr>
            <p:cNvCxnSpPr>
              <a:cxnSpLocks/>
            </p:cNvCxnSpPr>
            <p:nvPr/>
          </p:nvCxnSpPr>
          <p:spPr>
            <a:xfrm>
              <a:off x="3218688" y="5644055"/>
              <a:ext cx="0" cy="77912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31011E0C-3870-DA4B-A439-0BC28E55BAB2}"/>
                </a:ext>
              </a:extLst>
            </p:cNvPr>
            <p:cNvSpPr txBox="1"/>
            <p:nvPr/>
          </p:nvSpPr>
          <p:spPr>
            <a:xfrm>
              <a:off x="1918383" y="5840767"/>
              <a:ext cx="1210588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87" name="ZoneTexte 86">
            <a:extLst>
              <a:ext uri="{FF2B5EF4-FFF2-40B4-BE49-F238E27FC236}">
                <a16:creationId xmlns:a16="http://schemas.microsoft.com/office/drawing/2014/main" id="{4EE1026D-C743-0B44-AC4A-EBD7EC3CECE8}"/>
              </a:ext>
            </a:extLst>
          </p:cNvPr>
          <p:cNvSpPr txBox="1"/>
          <p:nvPr/>
        </p:nvSpPr>
        <p:spPr>
          <a:xfrm>
            <a:off x="4410340" y="1180880"/>
            <a:ext cx="2587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>
                    <a:lumMod val="75000"/>
                  </a:schemeClr>
                </a:solidFill>
              </a:rPr>
              <a:t>Bag of words vector</a:t>
            </a:r>
          </a:p>
          <a:p>
            <a:pPr algn="ctr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that contains the frequency of each word of a vocabulary bag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58422A1D-1A2E-ED4F-9FA3-315B982BA451}"/>
              </a:ext>
            </a:extLst>
          </p:cNvPr>
          <p:cNvSpPr txBox="1"/>
          <p:nvPr/>
        </p:nvSpPr>
        <p:spPr>
          <a:xfrm>
            <a:off x="7760959" y="1178596"/>
            <a:ext cx="328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>
                    <a:lumMod val="75000"/>
                  </a:schemeClr>
                </a:solidFill>
              </a:rPr>
              <a:t>Conventional neural network</a:t>
            </a:r>
          </a:p>
          <a:p>
            <a:pPr algn="ctr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It only contains fully connected layers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6191C6C1-B76C-8C4C-A1D3-76A89476FB1A}"/>
              </a:ext>
            </a:extLst>
          </p:cNvPr>
          <p:cNvSpPr txBox="1"/>
          <p:nvPr/>
        </p:nvSpPr>
        <p:spPr>
          <a:xfrm>
            <a:off x="398395" y="1178596"/>
            <a:ext cx="258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2">
                    <a:lumMod val="75000"/>
                  </a:schemeClr>
                </a:solidFill>
              </a:rPr>
              <a:t>Sentence to classify</a:t>
            </a:r>
          </a:p>
          <a:p>
            <a:pPr algn="ctr"/>
            <a:r>
              <a:rPr lang="en-GB" sz="1400" dirty="0">
                <a:solidFill>
                  <a:schemeClr val="tx2">
                    <a:lumMod val="75000"/>
                  </a:schemeClr>
                </a:solidFill>
              </a:rPr>
              <a:t> We have a list of intents and want to classify sentences into these classes</a:t>
            </a:r>
          </a:p>
        </p:txBody>
      </p:sp>
      <p:sp>
        <p:nvSpPr>
          <p:cNvPr id="92" name="Rectangle 91" descr="Head with Gears">
            <a:extLst>
              <a:ext uri="{FF2B5EF4-FFF2-40B4-BE49-F238E27FC236}">
                <a16:creationId xmlns:a16="http://schemas.microsoft.com/office/drawing/2014/main" id="{B1187007-078A-8B4D-B43D-46046DE47746}"/>
              </a:ext>
            </a:extLst>
          </p:cNvPr>
          <p:cNvSpPr/>
          <p:nvPr/>
        </p:nvSpPr>
        <p:spPr>
          <a:xfrm>
            <a:off x="249990" y="373712"/>
            <a:ext cx="563846" cy="56384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055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3A00D-260E-274C-9B16-F180562B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93"/>
            <a:ext cx="10515600" cy="114268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Word embeddings to encode meaning</a:t>
            </a:r>
          </a:p>
        </p:txBody>
      </p:sp>
      <p:pic>
        <p:nvPicPr>
          <p:cNvPr id="5" name="Espace réservé du contenu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0C6C4D4-6C40-1244-B60B-947EA87DB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153" y="969264"/>
            <a:ext cx="10588645" cy="4041648"/>
          </a:xfr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17136CF-D117-EF48-967C-F5CD912A0EC3}"/>
              </a:ext>
            </a:extLst>
          </p:cNvPr>
          <p:cNvGrpSpPr/>
          <p:nvPr/>
        </p:nvGrpSpPr>
        <p:grpSpPr>
          <a:xfrm>
            <a:off x="1300029" y="6026876"/>
            <a:ext cx="10111691" cy="779127"/>
            <a:chOff x="1242109" y="5644055"/>
            <a:chExt cx="10111691" cy="779127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10364B18-7D6E-6340-AC37-E3568540FA2A}"/>
                </a:ext>
              </a:extLst>
            </p:cNvPr>
            <p:cNvSpPr/>
            <p:nvPr/>
          </p:nvSpPr>
          <p:spPr>
            <a:xfrm>
              <a:off x="1636779" y="5653955"/>
              <a:ext cx="9717021" cy="7082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0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Each word is encoded into a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vector that describes the meaning </a:t>
              </a:r>
              <a:r>
                <a:rPr lang="en-GB" sz="1400" dirty="0"/>
                <a:t>of each word in a N dimension space</a:t>
              </a:r>
              <a:endParaRPr lang="en-GB" sz="1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This meaning is fixed for a given embedding matrix, this approach solves the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meaning</a:t>
              </a:r>
              <a:r>
                <a:rPr lang="en-GB" sz="1400" dirty="0"/>
                <a:t> issue but not the context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F151C33A-E6BA-964A-95C5-AC656EB417A3}"/>
                </a:ext>
              </a:extLst>
            </p:cNvPr>
            <p:cNvGrpSpPr/>
            <p:nvPr/>
          </p:nvGrpSpPr>
          <p:grpSpPr>
            <a:xfrm>
              <a:off x="1242109" y="5650745"/>
              <a:ext cx="716188" cy="712800"/>
              <a:chOff x="1238425" y="6007046"/>
              <a:chExt cx="656783" cy="406412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FE78F9DD-F51D-DB4D-9F7D-C5978E79CF7F}"/>
                  </a:ext>
                </a:extLst>
              </p:cNvPr>
              <p:cNvSpPr/>
              <p:nvPr/>
            </p:nvSpPr>
            <p:spPr>
              <a:xfrm>
                <a:off x="1238425" y="6007046"/>
                <a:ext cx="656783" cy="406412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Graphique 11" descr="Ampoule">
                <a:extLst>
                  <a:ext uri="{FF2B5EF4-FFF2-40B4-BE49-F238E27FC236}">
                    <a16:creationId xmlns:a16="http://schemas.microsoft.com/office/drawing/2014/main" id="{400B004D-BC05-A342-A5EE-FB91799DD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4914" y="6086834"/>
                <a:ext cx="413921" cy="275248"/>
              </a:xfrm>
              <a:prstGeom prst="rect">
                <a:avLst/>
              </a:prstGeom>
            </p:spPr>
          </p:pic>
        </p:grp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548AB499-8336-9948-8F0F-7A1EB9525DCF}"/>
                </a:ext>
              </a:extLst>
            </p:cNvPr>
            <p:cNvCxnSpPr>
              <a:cxnSpLocks/>
            </p:cNvCxnSpPr>
            <p:nvPr/>
          </p:nvCxnSpPr>
          <p:spPr>
            <a:xfrm>
              <a:off x="3218688" y="5644055"/>
              <a:ext cx="0" cy="77912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0C45F8E-6D0B-1B4B-A022-08050A1B3DED}"/>
                </a:ext>
              </a:extLst>
            </p:cNvPr>
            <p:cNvSpPr txBox="1"/>
            <p:nvPr/>
          </p:nvSpPr>
          <p:spPr>
            <a:xfrm>
              <a:off x="1918383" y="5840767"/>
              <a:ext cx="1210588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13" name="Rectangle 12" descr="Head with Gears">
            <a:extLst>
              <a:ext uri="{FF2B5EF4-FFF2-40B4-BE49-F238E27FC236}">
                <a16:creationId xmlns:a16="http://schemas.microsoft.com/office/drawing/2014/main" id="{C351A268-E1D3-0E4B-BA1B-C67F82A28BC1}"/>
              </a:ext>
            </a:extLst>
          </p:cNvPr>
          <p:cNvSpPr/>
          <p:nvPr/>
        </p:nvSpPr>
        <p:spPr>
          <a:xfrm>
            <a:off x="249990" y="373712"/>
            <a:ext cx="563846" cy="56384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306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B5C5-E8DA-4A7F-B143-5DB5578D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11" y="384633"/>
            <a:ext cx="5472613" cy="556560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tx2">
                    <a:lumMod val="50000"/>
                  </a:schemeClr>
                </a:solidFill>
                <a:ea typeface="+mj-lt"/>
                <a:cs typeface="+mj-lt"/>
              </a:rPr>
              <a:t>Why RNN for intent classification?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DD4EA-1D0F-4169-AA8D-0019FBEE3DF8}"/>
              </a:ext>
            </a:extLst>
          </p:cNvPr>
          <p:cNvSpPr txBox="1"/>
          <p:nvPr/>
        </p:nvSpPr>
        <p:spPr>
          <a:xfrm>
            <a:off x="1836907" y="3006996"/>
            <a:ext cx="1461105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RNN</a:t>
            </a: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BA5C5-CCC1-4D51-8C1D-F432A6FB93E3}"/>
              </a:ext>
            </a:extLst>
          </p:cNvPr>
          <p:cNvSpPr txBox="1"/>
          <p:nvPr/>
        </p:nvSpPr>
        <p:spPr>
          <a:xfrm>
            <a:off x="1919306" y="948537"/>
            <a:ext cx="1291772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 b="1" dirty="0">
              <a:cs typeface="Calibri"/>
            </a:endParaRPr>
          </a:p>
          <a:p>
            <a:pPr algn="ctr"/>
            <a:r>
              <a:rPr lang="en-US" sz="1400" b="1" dirty="0">
                <a:solidFill>
                  <a:schemeClr val="accent1"/>
                </a:solidFill>
              </a:rPr>
              <a:t>Output</a:t>
            </a:r>
            <a:endParaRPr lang="en-US" sz="1400" b="1" dirty="0">
              <a:solidFill>
                <a:schemeClr val="accent1"/>
              </a:solidFill>
              <a:cs typeface="Calibri"/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Y</a:t>
            </a:r>
            <a:r>
              <a:rPr lang="en-US" b="1" baseline="-25000" dirty="0" err="1">
                <a:solidFill>
                  <a:schemeClr val="accent1"/>
                </a:solidFill>
                <a:ea typeface="+mn-lt"/>
                <a:cs typeface="+mn-lt"/>
              </a:rPr>
              <a:t>t</a:t>
            </a:r>
            <a:endParaRPr lang="en-US" sz="1600" dirty="0">
              <a:solidFill>
                <a:schemeClr val="accent1"/>
              </a:solidFill>
              <a:cs typeface="Calibri" panose="020F0502020204030204"/>
            </a:endParaRPr>
          </a:p>
          <a:p>
            <a:pPr algn="ctr"/>
            <a:endParaRPr lang="en-US" sz="1400" b="1" dirty="0"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B0D75-6105-42C2-9CBB-0575E07C4293}"/>
              </a:ext>
            </a:extLst>
          </p:cNvPr>
          <p:cNvCxnSpPr/>
          <p:nvPr/>
        </p:nvCxnSpPr>
        <p:spPr>
          <a:xfrm flipH="1" flipV="1">
            <a:off x="2567308" y="1965446"/>
            <a:ext cx="4838" cy="984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23CB9D-3525-414D-92B3-3DF091AC57BA}"/>
              </a:ext>
            </a:extLst>
          </p:cNvPr>
          <p:cNvCxnSpPr/>
          <p:nvPr/>
        </p:nvCxnSpPr>
        <p:spPr>
          <a:xfrm>
            <a:off x="1469211" y="2488109"/>
            <a:ext cx="1100668" cy="1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8D9EDF-AC2F-4D8F-BFA3-70292C60FEB0}"/>
              </a:ext>
            </a:extLst>
          </p:cNvPr>
          <p:cNvCxnSpPr>
            <a:cxnSpLocks/>
          </p:cNvCxnSpPr>
          <p:nvPr/>
        </p:nvCxnSpPr>
        <p:spPr>
          <a:xfrm>
            <a:off x="1496643" y="2476013"/>
            <a:ext cx="0" cy="271009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1941A1-FFDE-479F-8B74-EAD942BC087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469211" y="5195250"/>
            <a:ext cx="464351" cy="1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E01E79-156D-4C45-B31D-309CE8CE8AAE}"/>
              </a:ext>
            </a:extLst>
          </p:cNvPr>
          <p:cNvCxnSpPr>
            <a:cxnSpLocks/>
          </p:cNvCxnSpPr>
          <p:nvPr/>
        </p:nvCxnSpPr>
        <p:spPr>
          <a:xfrm flipH="1" flipV="1">
            <a:off x="2567307" y="3924874"/>
            <a:ext cx="4838" cy="7668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F1345C-7BEB-482B-A7DF-3982A2EB792F}"/>
              </a:ext>
            </a:extLst>
          </p:cNvPr>
          <p:cNvSpPr txBox="1"/>
          <p:nvPr/>
        </p:nvSpPr>
        <p:spPr>
          <a:xfrm>
            <a:off x="1933562" y="4687419"/>
            <a:ext cx="1291772" cy="101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 b="1" dirty="0">
              <a:cs typeface="Calibri"/>
            </a:endParaRPr>
          </a:p>
          <a:p>
            <a:pPr algn="ctr"/>
            <a:r>
              <a:rPr lang="en-US" sz="1400" b="1" dirty="0">
                <a:solidFill>
                  <a:schemeClr val="accent1"/>
                </a:solidFill>
              </a:rPr>
              <a:t>Input</a:t>
            </a:r>
            <a:endParaRPr lang="en-US" sz="1400" b="1" dirty="0">
              <a:solidFill>
                <a:schemeClr val="accent1"/>
              </a:solidFill>
              <a:cs typeface="Calibri"/>
            </a:endParaRPr>
          </a:p>
          <a:p>
            <a:pPr algn="ctr"/>
            <a:r>
              <a:rPr lang="en-US" b="1" dirty="0" err="1">
                <a:solidFill>
                  <a:schemeClr val="accent1"/>
                </a:solidFill>
                <a:cs typeface="Calibri"/>
              </a:rPr>
              <a:t>X</a:t>
            </a:r>
            <a:r>
              <a:rPr lang="en-US" b="1" baseline="-25000" dirty="0" err="1">
                <a:solidFill>
                  <a:schemeClr val="accent1"/>
                </a:solidFill>
                <a:cs typeface="Calibri"/>
              </a:rPr>
              <a:t>t</a:t>
            </a:r>
            <a:endParaRPr lang="en-US" b="1" baseline="-25000" dirty="0">
              <a:solidFill>
                <a:schemeClr val="accent1"/>
              </a:solidFill>
              <a:cs typeface="Calibri"/>
            </a:endParaRPr>
          </a:p>
          <a:p>
            <a:pPr algn="ctr"/>
            <a:endParaRPr lang="en-US" sz="1400" b="1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96994-2EC9-4A48-84BA-AA998EB54EBB}"/>
              </a:ext>
            </a:extLst>
          </p:cNvPr>
          <p:cNvSpPr txBox="1"/>
          <p:nvPr/>
        </p:nvSpPr>
        <p:spPr>
          <a:xfrm>
            <a:off x="4380513" y="3060533"/>
            <a:ext cx="1461105" cy="646331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RNN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dirty="0">
                <a:cs typeface="Calibri" panose="020F0502020204030204"/>
              </a:rPr>
              <a:t>(T-1)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8EE-BF2A-4A78-8302-0A15FD81773A}"/>
              </a:ext>
            </a:extLst>
          </p:cNvPr>
          <p:cNvSpPr txBox="1"/>
          <p:nvPr/>
        </p:nvSpPr>
        <p:spPr>
          <a:xfrm>
            <a:off x="4462912" y="1243979"/>
            <a:ext cx="1291772" cy="91307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b="1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r>
              <a:rPr lang="en-US" sz="2000" b="1">
                <a:solidFill>
                  <a:schemeClr val="accent1"/>
                </a:solidFill>
                <a:ea typeface="+mn-lt"/>
                <a:cs typeface="+mn-lt"/>
              </a:rPr>
              <a:t>Y</a:t>
            </a:r>
            <a:r>
              <a:rPr lang="en-US" sz="2000" b="1" baseline="-25000">
                <a:solidFill>
                  <a:schemeClr val="accent1"/>
                </a:solidFill>
                <a:ea typeface="+mn-lt"/>
                <a:cs typeface="+mn-lt"/>
              </a:rPr>
              <a:t>T-1</a:t>
            </a:r>
          </a:p>
          <a:p>
            <a:pPr algn="ctr"/>
            <a:endParaRPr lang="en-US" sz="2000" b="1" baseline="-25000">
              <a:solidFill>
                <a:schemeClr val="accent1"/>
              </a:solidFill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A94B1F-B6D7-4500-83C2-3D3968C63E8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5841618" y="3383699"/>
            <a:ext cx="847175" cy="13368"/>
          </a:xfrm>
          <a:prstGeom prst="straightConnector1">
            <a:avLst/>
          </a:prstGeom>
          <a:ln w="57150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C8B3E8-2A0B-4DFC-8812-5CFC7058DE6C}"/>
              </a:ext>
            </a:extLst>
          </p:cNvPr>
          <p:cNvCxnSpPr>
            <a:cxnSpLocks/>
          </p:cNvCxnSpPr>
          <p:nvPr/>
        </p:nvCxnSpPr>
        <p:spPr>
          <a:xfrm flipH="1" flipV="1">
            <a:off x="5110913" y="3724411"/>
            <a:ext cx="4838" cy="766838"/>
          </a:xfrm>
          <a:prstGeom prst="straightConnector1">
            <a:avLst/>
          </a:prstGeom>
          <a:ln w="57150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05BD91-2ED4-467C-B3DB-332FD6CB2506}"/>
              </a:ext>
            </a:extLst>
          </p:cNvPr>
          <p:cNvSpPr txBox="1"/>
          <p:nvPr/>
        </p:nvSpPr>
        <p:spPr>
          <a:xfrm>
            <a:off x="4462911" y="4497597"/>
            <a:ext cx="1291772" cy="861774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 b="1">
              <a:cs typeface="Calibri"/>
            </a:endParaRPr>
          </a:p>
          <a:p>
            <a:pPr algn="ctr"/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X</a:t>
            </a:r>
            <a:r>
              <a:rPr lang="en-US" b="1" baseline="-25000">
                <a:solidFill>
                  <a:schemeClr val="accent1"/>
                </a:solidFill>
                <a:ea typeface="+mn-lt"/>
                <a:cs typeface="+mn-lt"/>
              </a:rPr>
              <a:t>T-1</a:t>
            </a:r>
            <a:endParaRPr lang="en-US">
              <a:solidFill>
                <a:schemeClr val="accent1"/>
              </a:solidFill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3B1F0-ACCD-4F19-A1D6-44E5139387BB}"/>
              </a:ext>
            </a:extLst>
          </p:cNvPr>
          <p:cNvSpPr txBox="1"/>
          <p:nvPr/>
        </p:nvSpPr>
        <p:spPr>
          <a:xfrm>
            <a:off x="3676723" y="3191314"/>
            <a:ext cx="2999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2C6EB6"/>
                </a:solidFill>
              </a:rPr>
              <a:t>=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628DA-20A8-4725-B90B-3F3EC00B3952}"/>
              </a:ext>
            </a:extLst>
          </p:cNvPr>
          <p:cNvSpPr txBox="1"/>
          <p:nvPr/>
        </p:nvSpPr>
        <p:spPr>
          <a:xfrm>
            <a:off x="286448" y="3149871"/>
            <a:ext cx="10135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C6EB6"/>
                </a:solidFill>
                <a:cs typeface="Calibri"/>
              </a:rPr>
              <a:t>Output sent back to itself 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40837-4235-4DE4-82C1-B4C2BDFF9942}"/>
              </a:ext>
            </a:extLst>
          </p:cNvPr>
          <p:cNvSpPr txBox="1"/>
          <p:nvPr/>
        </p:nvSpPr>
        <p:spPr>
          <a:xfrm>
            <a:off x="6688793" y="3073901"/>
            <a:ext cx="1461105" cy="646331"/>
          </a:xfrm>
          <a:prstGeom prst="rect">
            <a:avLst/>
          </a:prstGeom>
          <a:solidFill>
            <a:schemeClr val="bg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RNN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dirty="0">
                <a:cs typeface="Calibri" panose="020F0502020204030204"/>
              </a:rPr>
              <a:t>(T)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72560B-65A2-4491-99FE-E168666D692A}"/>
              </a:ext>
            </a:extLst>
          </p:cNvPr>
          <p:cNvSpPr txBox="1"/>
          <p:nvPr/>
        </p:nvSpPr>
        <p:spPr>
          <a:xfrm>
            <a:off x="6773737" y="1245251"/>
            <a:ext cx="1291772" cy="9130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b="1" dirty="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r>
              <a:rPr lang="en-US" sz="2000" b="1" dirty="0">
                <a:solidFill>
                  <a:schemeClr val="accent1"/>
                </a:solidFill>
                <a:ea typeface="+mn-lt"/>
                <a:cs typeface="+mn-lt"/>
              </a:rPr>
              <a:t>Y</a:t>
            </a:r>
            <a:r>
              <a:rPr lang="en-US" sz="2000" b="1" baseline="-25000" dirty="0">
                <a:solidFill>
                  <a:schemeClr val="accent1"/>
                </a:solidFill>
                <a:ea typeface="+mn-lt"/>
                <a:cs typeface="+mn-lt"/>
              </a:rPr>
              <a:t>T</a:t>
            </a:r>
          </a:p>
          <a:p>
            <a:pPr algn="ctr"/>
            <a:endParaRPr lang="en-US" sz="2000" b="1" baseline="-25000" dirty="0">
              <a:solidFill>
                <a:schemeClr val="accent1"/>
              </a:solidFill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E3C5F-F8F1-4D1E-8FE8-42B5339B279D}"/>
              </a:ext>
            </a:extLst>
          </p:cNvPr>
          <p:cNvCxnSpPr>
            <a:cxnSpLocks/>
          </p:cNvCxnSpPr>
          <p:nvPr/>
        </p:nvCxnSpPr>
        <p:spPr>
          <a:xfrm flipV="1">
            <a:off x="7438673" y="2165397"/>
            <a:ext cx="8530" cy="929169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4289C3-B52E-49E1-B741-6C0ABAC03735}"/>
              </a:ext>
            </a:extLst>
          </p:cNvPr>
          <p:cNvCxnSpPr>
            <a:cxnSpLocks/>
          </p:cNvCxnSpPr>
          <p:nvPr/>
        </p:nvCxnSpPr>
        <p:spPr>
          <a:xfrm flipH="1" flipV="1">
            <a:off x="7432561" y="3724410"/>
            <a:ext cx="4838" cy="766838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847EFA-4D84-46B5-B150-FE22244942D7}"/>
              </a:ext>
            </a:extLst>
          </p:cNvPr>
          <p:cNvSpPr txBox="1"/>
          <p:nvPr/>
        </p:nvSpPr>
        <p:spPr>
          <a:xfrm>
            <a:off x="6795381" y="4497596"/>
            <a:ext cx="1291772" cy="86177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 b="1">
              <a:cs typeface="Calibri"/>
            </a:endParaRPr>
          </a:p>
          <a:p>
            <a:pPr algn="ctr"/>
            <a:r>
              <a:rPr lang="en-US" b="1">
                <a:solidFill>
                  <a:schemeClr val="accent1"/>
                </a:solidFill>
                <a:ea typeface="+mn-lt"/>
                <a:cs typeface="+mn-lt"/>
              </a:rPr>
              <a:t>X</a:t>
            </a:r>
            <a:r>
              <a:rPr lang="en-US" b="1" baseline="-25000">
                <a:solidFill>
                  <a:schemeClr val="accent1"/>
                </a:solidFill>
                <a:ea typeface="+mn-lt"/>
                <a:cs typeface="+mn-lt"/>
              </a:rPr>
              <a:t>T</a:t>
            </a:r>
            <a:endParaRPr lang="en-US">
              <a:solidFill>
                <a:schemeClr val="accent1"/>
              </a:solidFill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FA0A8-97C8-4E4F-8EBD-9DA81F7A63E4}"/>
              </a:ext>
            </a:extLst>
          </p:cNvPr>
          <p:cNvSpPr txBox="1"/>
          <p:nvPr/>
        </p:nvSpPr>
        <p:spPr>
          <a:xfrm>
            <a:off x="9067098" y="3066897"/>
            <a:ext cx="1461105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RNN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(T+1)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B8D23B-FE53-4991-B750-77EF27FADDD0}"/>
              </a:ext>
            </a:extLst>
          </p:cNvPr>
          <p:cNvSpPr txBox="1"/>
          <p:nvPr/>
        </p:nvSpPr>
        <p:spPr>
          <a:xfrm>
            <a:off x="9216339" y="1236975"/>
            <a:ext cx="1291772" cy="913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b="1">
              <a:solidFill>
                <a:srgbClr val="BC3E35"/>
              </a:solidFill>
              <a:ea typeface="+mn-lt"/>
              <a:cs typeface="+mn-lt"/>
            </a:endParaRPr>
          </a:p>
          <a:p>
            <a:pPr algn="ctr"/>
            <a:r>
              <a:rPr lang="en-US" sz="2000" b="1">
                <a:solidFill>
                  <a:srgbClr val="BC3E35"/>
                </a:solidFill>
                <a:ea typeface="+mn-lt"/>
                <a:cs typeface="+mn-lt"/>
              </a:rPr>
              <a:t>Y</a:t>
            </a:r>
            <a:r>
              <a:rPr lang="en-US" sz="2000" b="1" baseline="-25000">
                <a:solidFill>
                  <a:srgbClr val="BC3E35"/>
                </a:solidFill>
                <a:ea typeface="+mn-lt"/>
                <a:cs typeface="+mn-lt"/>
              </a:rPr>
              <a:t>T+1</a:t>
            </a:r>
          </a:p>
          <a:p>
            <a:pPr algn="ctr"/>
            <a:endParaRPr lang="en-US" sz="2000" b="1" baseline="-25000">
              <a:solidFill>
                <a:srgbClr val="BC3E35"/>
              </a:solidFill>
              <a:cs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94D090-F827-4576-8875-49655BB5306C}"/>
              </a:ext>
            </a:extLst>
          </p:cNvPr>
          <p:cNvCxnSpPr>
            <a:cxnSpLocks/>
          </p:cNvCxnSpPr>
          <p:nvPr/>
        </p:nvCxnSpPr>
        <p:spPr>
          <a:xfrm flipH="1" flipV="1">
            <a:off x="9850973" y="2183857"/>
            <a:ext cx="4838" cy="875696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0CB13F-5C14-49FA-ADE2-37CA1DDD6726}"/>
              </a:ext>
            </a:extLst>
          </p:cNvPr>
          <p:cNvCxnSpPr>
            <a:cxnSpLocks/>
          </p:cNvCxnSpPr>
          <p:nvPr/>
        </p:nvCxnSpPr>
        <p:spPr>
          <a:xfrm flipH="1" flipV="1">
            <a:off x="9850972" y="3717407"/>
            <a:ext cx="4838" cy="76683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28DC86-6FD2-473C-A89D-26822D33A527}"/>
              </a:ext>
            </a:extLst>
          </p:cNvPr>
          <p:cNvSpPr txBox="1"/>
          <p:nvPr/>
        </p:nvSpPr>
        <p:spPr>
          <a:xfrm>
            <a:off x="9216338" y="4477224"/>
            <a:ext cx="1291772" cy="8617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400" b="1">
              <a:solidFill>
                <a:srgbClr val="BC3E35"/>
              </a:solidFill>
              <a:cs typeface="Calibri"/>
            </a:endParaRPr>
          </a:p>
          <a:p>
            <a:pPr algn="ctr"/>
            <a:r>
              <a:rPr lang="en-US" b="1">
                <a:solidFill>
                  <a:srgbClr val="BC3E35"/>
                </a:solidFill>
                <a:ea typeface="+mn-lt"/>
                <a:cs typeface="+mn-lt"/>
              </a:rPr>
              <a:t>X</a:t>
            </a:r>
            <a:r>
              <a:rPr lang="en-US" b="1" baseline="-25000">
                <a:solidFill>
                  <a:srgbClr val="BC3E35"/>
                </a:solidFill>
                <a:ea typeface="+mn-lt"/>
                <a:cs typeface="+mn-lt"/>
              </a:rPr>
              <a:t>T+1</a:t>
            </a:r>
            <a:endParaRPr lang="en-US">
              <a:solidFill>
                <a:srgbClr val="BC3E35"/>
              </a:solidFill>
            </a:endParaRPr>
          </a:p>
          <a:p>
            <a:pPr algn="ctr"/>
            <a:endParaRPr lang="en-US">
              <a:solidFill>
                <a:srgbClr val="BC3E35"/>
              </a:solidFill>
              <a:cs typeface="Calibr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CBC02F-3FA0-4E5D-AFDD-6FCC2B5E1EA3}"/>
              </a:ext>
            </a:extLst>
          </p:cNvPr>
          <p:cNvCxnSpPr>
            <a:cxnSpLocks/>
          </p:cNvCxnSpPr>
          <p:nvPr/>
        </p:nvCxnSpPr>
        <p:spPr>
          <a:xfrm flipH="1" flipV="1">
            <a:off x="5110913" y="2164124"/>
            <a:ext cx="4838" cy="875696"/>
          </a:xfrm>
          <a:prstGeom prst="straightConnector1">
            <a:avLst/>
          </a:prstGeom>
          <a:ln w="57150"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F1FE6D-8BC8-475F-AC7E-D7700DFC81B3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V="1">
            <a:off x="8149898" y="3390063"/>
            <a:ext cx="917200" cy="700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03C1C55-915E-4B20-BC5D-44B2B8DFF6E6}"/>
              </a:ext>
            </a:extLst>
          </p:cNvPr>
          <p:cNvSpPr txBox="1"/>
          <p:nvPr/>
        </p:nvSpPr>
        <p:spPr>
          <a:xfrm>
            <a:off x="3398531" y="3868646"/>
            <a:ext cx="10135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2C6EB6"/>
                </a:solidFill>
                <a:cs typeface="Calibri"/>
              </a:rPr>
              <a:t>Unfold </a:t>
            </a:r>
          </a:p>
        </p:txBody>
      </p:sp>
      <p:pic>
        <p:nvPicPr>
          <p:cNvPr id="17" name="Picture 17" descr="A close up of a screen&#10;&#10;Description automatically generated">
            <a:extLst>
              <a:ext uri="{FF2B5EF4-FFF2-40B4-BE49-F238E27FC236}">
                <a16:creationId xmlns:a16="http://schemas.microsoft.com/office/drawing/2014/main" id="{FB1E2C3E-3638-414B-BA8E-5CF119CA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34" y="5522658"/>
            <a:ext cx="6192252" cy="3386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AB19F8-84EF-4CB8-A6AE-68BC94C29F0C}"/>
              </a:ext>
            </a:extLst>
          </p:cNvPr>
          <p:cNvSpPr txBox="1"/>
          <p:nvPr/>
        </p:nvSpPr>
        <p:spPr>
          <a:xfrm>
            <a:off x="10607294" y="5521875"/>
            <a:ext cx="724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>
                <a:solidFill>
                  <a:srgbClr val="2C6EB6"/>
                </a:solidFill>
                <a:cs typeface="Calibri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1E7B-BBB1-4586-9951-BE4377EB6A96}"/>
              </a:ext>
            </a:extLst>
          </p:cNvPr>
          <p:cNvSpPr txBox="1"/>
          <p:nvPr/>
        </p:nvSpPr>
        <p:spPr>
          <a:xfrm>
            <a:off x="6688793" y="469259"/>
            <a:ext cx="414624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RNNs are good in handling sequential data (use for time series). The order in the sentence could be handled using RNNs.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D8EA0A6-FBD7-DB44-AAB4-89565248AAD9}"/>
              </a:ext>
            </a:extLst>
          </p:cNvPr>
          <p:cNvGrpSpPr/>
          <p:nvPr/>
        </p:nvGrpSpPr>
        <p:grpSpPr>
          <a:xfrm>
            <a:off x="1300029" y="6026876"/>
            <a:ext cx="10111691" cy="779127"/>
            <a:chOff x="1242109" y="5644055"/>
            <a:chExt cx="10111691" cy="779127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1B6E056C-91F0-8B47-B48D-9CA809A082C8}"/>
                </a:ext>
              </a:extLst>
            </p:cNvPr>
            <p:cNvSpPr/>
            <p:nvPr/>
          </p:nvSpPr>
          <p:spPr>
            <a:xfrm>
              <a:off x="1636779" y="5653955"/>
              <a:ext cx="9717021" cy="7082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0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RNNs allow the model to take account of the context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using feedback loops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A problem subsist, the sensitivity decays exponentially over time as new inputs overwrite the activation of hidden units and the network forgets earlier inputs. This is the </a:t>
              </a:r>
              <a:r>
                <a:rPr lang="en-GB" sz="14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vanishing gradient problem</a:t>
              </a:r>
              <a:endParaRPr lang="en-GB" sz="1400" dirty="0"/>
            </a:p>
          </p:txBody>
        </p: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A33E1C78-9B4D-1E43-A01B-27CAFD3DA25D}"/>
                </a:ext>
              </a:extLst>
            </p:cNvPr>
            <p:cNvGrpSpPr/>
            <p:nvPr/>
          </p:nvGrpSpPr>
          <p:grpSpPr>
            <a:xfrm>
              <a:off x="1242109" y="5650745"/>
              <a:ext cx="716188" cy="712800"/>
              <a:chOff x="1238425" y="6007046"/>
              <a:chExt cx="656783" cy="406412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A6A03E50-DF8C-8641-B5A0-0300CB74F134}"/>
                  </a:ext>
                </a:extLst>
              </p:cNvPr>
              <p:cNvSpPr/>
              <p:nvPr/>
            </p:nvSpPr>
            <p:spPr>
              <a:xfrm>
                <a:off x="1238425" y="6007046"/>
                <a:ext cx="656783" cy="406412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9" name="Graphique 58" descr="Ampoule">
                <a:extLst>
                  <a:ext uri="{FF2B5EF4-FFF2-40B4-BE49-F238E27FC236}">
                    <a16:creationId xmlns:a16="http://schemas.microsoft.com/office/drawing/2014/main" id="{7AD2F1CB-8E96-1547-AF10-578FFDB01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4914" y="6086834"/>
                <a:ext cx="413921" cy="275248"/>
              </a:xfrm>
              <a:prstGeom prst="rect">
                <a:avLst/>
              </a:prstGeom>
            </p:spPr>
          </p:pic>
        </p:grp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FA182E38-2C53-984D-A07B-0540A5664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18688" y="5644055"/>
              <a:ext cx="0" cy="77912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E3AEFC7-C9B0-4346-B0F7-566B4C4DD36B}"/>
                </a:ext>
              </a:extLst>
            </p:cNvPr>
            <p:cNvSpPr txBox="1"/>
            <p:nvPr/>
          </p:nvSpPr>
          <p:spPr>
            <a:xfrm>
              <a:off x="1918383" y="5840767"/>
              <a:ext cx="1210588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60" name="Rectangle 59" descr="Head with Gears">
            <a:extLst>
              <a:ext uri="{FF2B5EF4-FFF2-40B4-BE49-F238E27FC236}">
                <a16:creationId xmlns:a16="http://schemas.microsoft.com/office/drawing/2014/main" id="{E1F5D281-4C8B-064C-8EB3-8DFC850A2134}"/>
              </a:ext>
            </a:extLst>
          </p:cNvPr>
          <p:cNvSpPr/>
          <p:nvPr/>
        </p:nvSpPr>
        <p:spPr>
          <a:xfrm>
            <a:off x="249990" y="373712"/>
            <a:ext cx="563846" cy="56384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766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4B29D57-1BEF-7747-88E1-ECF606BD6385}"/>
              </a:ext>
            </a:extLst>
          </p:cNvPr>
          <p:cNvSpPr/>
          <p:nvPr/>
        </p:nvSpPr>
        <p:spPr>
          <a:xfrm>
            <a:off x="3103044" y="5324563"/>
            <a:ext cx="3493979" cy="6191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DC1409-3323-4BA8-B517-D94F074483A3}"/>
              </a:ext>
            </a:extLst>
          </p:cNvPr>
          <p:cNvSpPr/>
          <p:nvPr/>
        </p:nvSpPr>
        <p:spPr>
          <a:xfrm>
            <a:off x="1299928" y="1823668"/>
            <a:ext cx="5565046" cy="33595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90C524-5D37-4C18-AC71-850A5D43890F}"/>
              </a:ext>
            </a:extLst>
          </p:cNvPr>
          <p:cNvSpPr/>
          <p:nvPr/>
        </p:nvSpPr>
        <p:spPr>
          <a:xfrm>
            <a:off x="4283102" y="1940451"/>
            <a:ext cx="2179049" cy="3021262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00" i="1">
                <a:solidFill>
                  <a:schemeClr val="tx2">
                    <a:lumMod val="50000"/>
                  </a:schemeClr>
                </a:solidFill>
                <a:cs typeface="Calibri"/>
              </a:rPr>
              <a:t>Output gate</a:t>
            </a:r>
            <a:endParaRPr lang="en-US" sz="1700" i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17EE9C-B127-4A55-9844-2E3D9F075FD3}"/>
              </a:ext>
            </a:extLst>
          </p:cNvPr>
          <p:cNvSpPr/>
          <p:nvPr/>
        </p:nvSpPr>
        <p:spPr>
          <a:xfrm>
            <a:off x="2638786" y="1940453"/>
            <a:ext cx="1564103" cy="30613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00" i="1">
                <a:solidFill>
                  <a:schemeClr val="tx2">
                    <a:lumMod val="50000"/>
                  </a:schemeClr>
                </a:solidFill>
                <a:cs typeface="Calibri"/>
              </a:rPr>
              <a:t>Input gate</a:t>
            </a:r>
            <a:endParaRPr lang="en-US" sz="1700" i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BD8C80-8615-4C86-A383-E66129A360FB}"/>
              </a:ext>
            </a:extLst>
          </p:cNvPr>
          <p:cNvSpPr/>
          <p:nvPr/>
        </p:nvSpPr>
        <p:spPr>
          <a:xfrm>
            <a:off x="1622787" y="1940454"/>
            <a:ext cx="962525" cy="30613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00" i="1">
                <a:solidFill>
                  <a:schemeClr val="tx2">
                    <a:lumMod val="50000"/>
                  </a:schemeClr>
                </a:solidFill>
                <a:cs typeface="Calibri"/>
              </a:rPr>
              <a:t>Forget gate</a:t>
            </a:r>
            <a:endParaRPr lang="en-US" sz="1700" i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63DA4C-673A-6340-AEB7-833B81AE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7" y="14810"/>
            <a:ext cx="9847213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Using LSTM unit to improve our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7C8E0-A0EE-4E18-BF4C-904250FF5CA4}"/>
                  </a:ext>
                </a:extLst>
              </p:cNvPr>
              <p:cNvSpPr txBox="1"/>
              <p:nvPr/>
            </p:nvSpPr>
            <p:spPr>
              <a:xfrm>
                <a:off x="374124" y="4238508"/>
                <a:ext cx="1029855" cy="46820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rot="0" spcFirstLastPara="0" vertOverflow="overflow" horzOverflow="overflow" vert="horz" wrap="square" lIns="91440" tIns="0" rIns="90000" bIns="46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8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aseline="-250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17C8E0-A0EE-4E18-BF4C-904250FF5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4" y="4238508"/>
                <a:ext cx="1029855" cy="468206"/>
              </a:xfrm>
              <a:prstGeom prst="rect">
                <a:avLst/>
              </a:prstGeom>
              <a:blipFill>
                <a:blip r:embed="rId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0132E-E8E0-4C40-BB6C-317806628BE6}"/>
                  </a:ext>
                </a:extLst>
              </p:cNvPr>
              <p:cNvSpPr txBox="1"/>
              <p:nvPr/>
            </p:nvSpPr>
            <p:spPr>
              <a:xfrm>
                <a:off x="374125" y="2187504"/>
                <a:ext cx="901044" cy="47705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rot="0" spcFirstLastPara="0" vertOverflow="overflow" horzOverflow="overflow" vert="horz" wrap="square" lIns="91440" tIns="0" rIns="90000" bIns="46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sz="2800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baseline="-250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0132E-E8E0-4C40-BB6C-31780662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25" y="2187504"/>
                <a:ext cx="901044" cy="477054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543F6-EFD3-405E-A5FE-1C44DC61480B}"/>
                  </a:ext>
                </a:extLst>
              </p:cNvPr>
              <p:cNvSpPr txBox="1"/>
              <p:nvPr/>
            </p:nvSpPr>
            <p:spPr>
              <a:xfrm>
                <a:off x="6946757" y="4167544"/>
                <a:ext cx="773503" cy="47705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 rot="0" spcFirstLastPara="0" vertOverflow="overflow" horzOverflow="overflow" vert="horz" wrap="square" lIns="91440" tIns="0" rIns="90000" bIns="46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 baseline="-250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baseline="-250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9543F6-EFD3-405E-A5FE-1C44DC61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757" y="4167544"/>
                <a:ext cx="773503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8C06CF-FCED-4CC2-9286-47D6A9ED1E48}"/>
                  </a:ext>
                </a:extLst>
              </p:cNvPr>
              <p:cNvSpPr txBox="1"/>
              <p:nvPr/>
            </p:nvSpPr>
            <p:spPr>
              <a:xfrm>
                <a:off x="6918448" y="2159929"/>
                <a:ext cx="773503" cy="47705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rot="0" spcFirstLastPara="0" vertOverflow="overflow" horzOverflow="overflow" vert="horz" wrap="square" lIns="91440" tIns="0" rIns="90000" bIns="46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dirty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sz="2800" i="1" dirty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baseline="-250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8C06CF-FCED-4CC2-9286-47D6A9ED1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8" y="2159929"/>
                <a:ext cx="77350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F1B499-9FF2-45AC-AD57-4BB9C23D161D}"/>
              </a:ext>
            </a:extLst>
          </p:cNvPr>
          <p:cNvCxnSpPr/>
          <p:nvPr/>
        </p:nvCxnSpPr>
        <p:spPr>
          <a:xfrm flipV="1">
            <a:off x="1313264" y="4773768"/>
            <a:ext cx="3298213" cy="1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5F23D6-2ABB-49B6-BC1A-D4C45E6AE67C}"/>
              </a:ext>
            </a:extLst>
          </p:cNvPr>
          <p:cNvCxnSpPr/>
          <p:nvPr/>
        </p:nvCxnSpPr>
        <p:spPr>
          <a:xfrm>
            <a:off x="1297341" y="2744765"/>
            <a:ext cx="6119003" cy="230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2DB766-554F-4CF8-A536-2DFD040F435F}"/>
              </a:ext>
            </a:extLst>
          </p:cNvPr>
          <p:cNvCxnSpPr>
            <a:cxnSpLocks/>
          </p:cNvCxnSpPr>
          <p:nvPr/>
        </p:nvCxnSpPr>
        <p:spPr>
          <a:xfrm flipH="1" flipV="1">
            <a:off x="2202659" y="2968295"/>
            <a:ext cx="3734" cy="17951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4F5E3A-A746-4EDD-A3FF-75474D599831}"/>
              </a:ext>
            </a:extLst>
          </p:cNvPr>
          <p:cNvSpPr txBox="1"/>
          <p:nvPr/>
        </p:nvSpPr>
        <p:spPr>
          <a:xfrm>
            <a:off x="1937384" y="4166101"/>
            <a:ext cx="559607" cy="461665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σ</a:t>
            </a:r>
            <a:endParaRPr lang="en-US">
              <a:solidFill>
                <a:schemeClr val="tx2">
                  <a:lumMod val="50000"/>
                </a:schemeClr>
              </a:solidFill>
              <a:cs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C2A049-ABF3-4684-B9B0-E4F5FAC200FD}"/>
              </a:ext>
            </a:extLst>
          </p:cNvPr>
          <p:cNvCxnSpPr>
            <a:cxnSpLocks/>
          </p:cNvCxnSpPr>
          <p:nvPr/>
        </p:nvCxnSpPr>
        <p:spPr>
          <a:xfrm flipH="1" flipV="1">
            <a:off x="4584740" y="3824607"/>
            <a:ext cx="3786" cy="9625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984CEF-21A1-42B4-A058-024B61DCA3C1}"/>
              </a:ext>
            </a:extLst>
          </p:cNvPr>
          <p:cNvCxnSpPr>
            <a:cxnSpLocks/>
          </p:cNvCxnSpPr>
          <p:nvPr/>
        </p:nvCxnSpPr>
        <p:spPr>
          <a:xfrm flipH="1" flipV="1">
            <a:off x="3007266" y="3797871"/>
            <a:ext cx="3786" cy="9625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D0D307-FF19-4177-848E-AB77AE9AA2FB}"/>
              </a:ext>
            </a:extLst>
          </p:cNvPr>
          <p:cNvCxnSpPr>
            <a:cxnSpLocks/>
          </p:cNvCxnSpPr>
          <p:nvPr/>
        </p:nvCxnSpPr>
        <p:spPr>
          <a:xfrm>
            <a:off x="4559234" y="3854343"/>
            <a:ext cx="785004" cy="9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51D751-A91D-46B6-8028-926E20BC0FD5}"/>
              </a:ext>
            </a:extLst>
          </p:cNvPr>
          <p:cNvSpPr txBox="1"/>
          <p:nvPr/>
        </p:nvSpPr>
        <p:spPr>
          <a:xfrm>
            <a:off x="2726120" y="4152733"/>
            <a:ext cx="559607" cy="461665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σ</a:t>
            </a:r>
            <a:endParaRPr lang="en-US">
              <a:solidFill>
                <a:schemeClr val="tx2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5A99EB-9952-4556-AC2A-AB27EA328E07}"/>
              </a:ext>
            </a:extLst>
          </p:cNvPr>
          <p:cNvSpPr txBox="1"/>
          <p:nvPr/>
        </p:nvSpPr>
        <p:spPr>
          <a:xfrm>
            <a:off x="4276856" y="4179469"/>
            <a:ext cx="559607" cy="461665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σ</a:t>
            </a:r>
            <a:endParaRPr lang="en-US">
              <a:solidFill>
                <a:schemeClr val="tx2">
                  <a:lumMod val="50000"/>
                </a:schemeClr>
              </a:solidFill>
              <a:cs typeface="Calibri" panose="020F050202020403020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8B75F3-8E46-4AAF-B908-2EC8814DB05C}"/>
              </a:ext>
            </a:extLst>
          </p:cNvPr>
          <p:cNvCxnSpPr>
            <a:cxnSpLocks/>
          </p:cNvCxnSpPr>
          <p:nvPr/>
        </p:nvCxnSpPr>
        <p:spPr>
          <a:xfrm flipH="1" flipV="1">
            <a:off x="3793501" y="2914822"/>
            <a:ext cx="3734" cy="1861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9BECB-13E8-4DEC-953B-4BF2D47B8E9C}"/>
              </a:ext>
            </a:extLst>
          </p:cNvPr>
          <p:cNvSpPr txBox="1"/>
          <p:nvPr/>
        </p:nvSpPr>
        <p:spPr>
          <a:xfrm>
            <a:off x="3461382" y="4172161"/>
            <a:ext cx="666554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tanh</a:t>
            </a:r>
            <a:endParaRPr lang="en-US">
              <a:solidFill>
                <a:schemeClr val="tx2">
                  <a:lumMod val="50000"/>
                </a:schemeClr>
              </a:solidFill>
              <a:cs typeface="Calibri" panose="020F050202020403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D4D7FE-4942-4C37-A40C-FFEDD2E4A800}"/>
              </a:ext>
            </a:extLst>
          </p:cNvPr>
          <p:cNvCxnSpPr>
            <a:cxnSpLocks/>
          </p:cNvCxnSpPr>
          <p:nvPr/>
        </p:nvCxnSpPr>
        <p:spPr>
          <a:xfrm>
            <a:off x="2981760" y="3814237"/>
            <a:ext cx="651321" cy="9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8E087D4B-4604-4164-97F5-F032BAC14AB1}"/>
                  </a:ext>
                </a:extLst>
              </p:cNvPr>
              <p:cNvSpPr/>
              <p:nvPr/>
            </p:nvSpPr>
            <p:spPr>
              <a:xfrm>
                <a:off x="1965347" y="2500403"/>
                <a:ext cx="454526" cy="454526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8E087D4B-4604-4164-97F5-F032BAC14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347" y="2500403"/>
                <a:ext cx="454526" cy="454526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127791F4-5A34-49BB-AFE0-DC9A288AED78}"/>
              </a:ext>
            </a:extLst>
          </p:cNvPr>
          <p:cNvSpPr/>
          <p:nvPr/>
        </p:nvSpPr>
        <p:spPr>
          <a:xfrm>
            <a:off x="3564215" y="2464828"/>
            <a:ext cx="454526" cy="45452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607D33B9-29A5-4BA2-AFB4-A9BD0582B7AA}"/>
                  </a:ext>
                </a:extLst>
              </p:cNvPr>
              <p:cNvSpPr/>
              <p:nvPr/>
            </p:nvSpPr>
            <p:spPr>
              <a:xfrm>
                <a:off x="3571030" y="3570608"/>
                <a:ext cx="454526" cy="454526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607D33B9-29A5-4BA2-AFB4-A9BD0582B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30" y="3570608"/>
                <a:ext cx="454526" cy="454526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F335BA-6A56-4396-A225-EB56F3F837DF}"/>
              </a:ext>
            </a:extLst>
          </p:cNvPr>
          <p:cNvCxnSpPr>
            <a:cxnSpLocks/>
          </p:cNvCxnSpPr>
          <p:nvPr/>
        </p:nvCxnSpPr>
        <p:spPr>
          <a:xfrm flipH="1" flipV="1">
            <a:off x="5520528" y="2768501"/>
            <a:ext cx="3786" cy="199189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CAE88922-FE87-48F4-A758-598DC62F88DC}"/>
                  </a:ext>
                </a:extLst>
              </p:cNvPr>
              <p:cNvSpPr/>
              <p:nvPr/>
            </p:nvSpPr>
            <p:spPr>
              <a:xfrm>
                <a:off x="5298075" y="3618530"/>
                <a:ext cx="454526" cy="454526"/>
              </a:xfrm>
              <a:prstGeom prst="flowChartConnector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CAE88922-FE87-48F4-A758-598DC62F8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075" y="3618530"/>
                <a:ext cx="454526" cy="454526"/>
              </a:xfrm>
              <a:prstGeom prst="flowChartConnector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F2C584-D38D-405E-BD0C-067AF31C6AE1}"/>
              </a:ext>
            </a:extLst>
          </p:cNvPr>
          <p:cNvCxnSpPr>
            <a:cxnSpLocks/>
          </p:cNvCxnSpPr>
          <p:nvPr/>
        </p:nvCxnSpPr>
        <p:spPr>
          <a:xfrm flipV="1">
            <a:off x="5495025" y="4755697"/>
            <a:ext cx="1974792" cy="3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158CB39-419B-4567-9732-EDEC152D5136}"/>
              </a:ext>
            </a:extLst>
          </p:cNvPr>
          <p:cNvSpPr/>
          <p:nvPr/>
        </p:nvSpPr>
        <p:spPr>
          <a:xfrm>
            <a:off x="5082701" y="2994052"/>
            <a:ext cx="882315" cy="4545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Calibri"/>
              </a:rPr>
              <a:t>tanh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B2FBE30-36F5-46E6-AD4A-0C37AC14F5FC}"/>
              </a:ext>
            </a:extLst>
          </p:cNvPr>
          <p:cNvCxnSpPr>
            <a:cxnSpLocks/>
          </p:cNvCxnSpPr>
          <p:nvPr/>
        </p:nvCxnSpPr>
        <p:spPr>
          <a:xfrm flipH="1" flipV="1">
            <a:off x="6306764" y="1551244"/>
            <a:ext cx="3734" cy="10865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DC44DE68-656D-4894-8529-6D3B8B8FB546}"/>
                  </a:ext>
                </a:extLst>
              </p:cNvPr>
              <p:cNvSpPr/>
              <p:nvPr/>
            </p:nvSpPr>
            <p:spPr>
              <a:xfrm>
                <a:off x="6083657" y="1149072"/>
                <a:ext cx="469391" cy="397023"/>
              </a:xfrm>
              <a:prstGeom prst="flowChartConnector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6200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 baseline="-250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baseline="-250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DC44DE68-656D-4894-8529-6D3B8B8FB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657" y="1149072"/>
                <a:ext cx="469391" cy="397023"/>
              </a:xfrm>
              <a:prstGeom prst="flowChartConnector">
                <a:avLst/>
              </a:prstGeom>
              <a:blipFill>
                <a:blip r:embed="rId9"/>
                <a:stretch>
                  <a:fillRect b="-2941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C3B3C4C-1FB9-4564-80B2-C4830079001E}"/>
                  </a:ext>
                </a:extLst>
              </p:cNvPr>
              <p:cNvSpPr/>
              <p:nvPr/>
            </p:nvSpPr>
            <p:spPr>
              <a:xfrm>
                <a:off x="1090906" y="5415451"/>
                <a:ext cx="506839" cy="468206"/>
              </a:xfrm>
              <a:prstGeom prst="flowChartConnector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Calibri"/>
                        </a:rPr>
                        <m:t>𝑥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  <a:cs typeface="Calibri"/>
                        </a:rPr>
                        <m:t>𝑡</m:t>
                      </m:r>
                    </m:oMath>
                  </m:oMathPara>
                </a14:m>
                <a:endParaRPr lang="en-US" sz="2400" baseline="-25000" dirty="0">
                  <a:cs typeface="Calibri"/>
                </a:endParaRPr>
              </a:p>
            </p:txBody>
          </p:sp>
        </mc:Choice>
        <mc:Fallback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6C3B3C4C-1FB9-4564-80B2-C48300790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06" y="5415451"/>
                <a:ext cx="506839" cy="468206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A4F976-12AF-41BB-A2D9-102502FF88C8}"/>
              </a:ext>
            </a:extLst>
          </p:cNvPr>
          <p:cNvCxnSpPr>
            <a:cxnSpLocks/>
          </p:cNvCxnSpPr>
          <p:nvPr/>
        </p:nvCxnSpPr>
        <p:spPr>
          <a:xfrm flipH="1" flipV="1">
            <a:off x="1344326" y="4760397"/>
            <a:ext cx="3786" cy="72189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66793D8-6D6C-40A0-9D94-01A2354AACA8}"/>
              </a:ext>
            </a:extLst>
          </p:cNvPr>
          <p:cNvCxnSpPr>
            <a:cxnSpLocks/>
          </p:cNvCxnSpPr>
          <p:nvPr/>
        </p:nvCxnSpPr>
        <p:spPr>
          <a:xfrm flipV="1">
            <a:off x="575443" y="4773031"/>
            <a:ext cx="678056" cy="3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F17E7E-A075-4BA4-A33F-D055B7CB4C4C}"/>
              </a:ext>
            </a:extLst>
          </p:cNvPr>
          <p:cNvCxnSpPr>
            <a:cxnSpLocks/>
          </p:cNvCxnSpPr>
          <p:nvPr/>
        </p:nvCxnSpPr>
        <p:spPr>
          <a:xfrm flipV="1">
            <a:off x="575443" y="2754399"/>
            <a:ext cx="678056" cy="37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7C940B-E3A6-4435-A6AF-FFE6ADC35AED}"/>
              </a:ext>
            </a:extLst>
          </p:cNvPr>
          <p:cNvCxnSpPr>
            <a:cxnSpLocks/>
          </p:cNvCxnSpPr>
          <p:nvPr/>
        </p:nvCxnSpPr>
        <p:spPr>
          <a:xfrm flipH="1" flipV="1">
            <a:off x="6318353" y="2924231"/>
            <a:ext cx="3786" cy="180473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4AA45B-15E5-4685-9890-4B0249284661}"/>
                  </a:ext>
                </a:extLst>
              </p:cNvPr>
              <p:cNvSpPr txBox="1"/>
              <p:nvPr/>
            </p:nvSpPr>
            <p:spPr>
              <a:xfrm>
                <a:off x="8019689" y="1864887"/>
                <a:ext cx="2942722" cy="258532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u="sng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How does this work?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  <a:ea typeface="+mn-lt"/>
                    <a:cs typeface="+mn-lt"/>
                  </a:rPr>
                  <a:t>Forget gate 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helps to decide on what to remove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14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 in order to keep only relevant things</a:t>
                </a:r>
                <a:endParaRPr lang="en-US" sz="14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  <a:p>
                <a:pPr algn="l"/>
                <a:endParaRPr lang="en-US" sz="11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  <a:cs typeface="Calibri"/>
                  </a:rPr>
                  <a:t>Input gate 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returns the cell state by adding the output of the forget gate to the activated input vector</a:t>
                </a:r>
              </a:p>
              <a:p>
                <a:endParaRPr lang="en-US" sz="11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  <a:cs typeface="Calibri"/>
                  </a:rPr>
                  <a:t>Output gate </a:t>
                </a:r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uses the sigmoid activated input vector and the cell state to return the output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 baseline="-25000" dirty="0" err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baseline="-25000" dirty="0">
                    <a:solidFill>
                      <a:schemeClr val="tx2">
                        <a:lumMod val="50000"/>
                      </a:schemeClr>
                    </a:solidFill>
                    <a:cs typeface="Calibri"/>
                  </a:rPr>
                  <a:t> 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4AA45B-15E5-4685-9890-4B0249284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689" y="1864887"/>
                <a:ext cx="2942722" cy="2585323"/>
              </a:xfrm>
              <a:prstGeom prst="rect">
                <a:avLst/>
              </a:prstGeom>
              <a:blipFill>
                <a:blip r:embed="rId11"/>
                <a:stretch>
                  <a:fillRect l="-429" t="-490" r="-1717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C80D306-6A10-A34B-84C9-5E9F78B39A5D}"/>
                  </a:ext>
                </a:extLst>
              </p:cNvPr>
              <p:cNvSpPr/>
              <p:nvPr/>
            </p:nvSpPr>
            <p:spPr>
              <a:xfrm>
                <a:off x="8035569" y="4501058"/>
                <a:ext cx="3340415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400" u="sng" dirty="0">
                    <a:solidFill>
                      <a:schemeClr val="tx2">
                        <a:lumMod val="50000"/>
                      </a:schemeClr>
                    </a:solidFill>
                  </a:rPr>
                  <a:t>Abbreviations:</a:t>
                </a:r>
                <a:endParaRPr lang="fr-FR" sz="1400" i="1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: hidden state vector, aka output vector of </a:t>
                </a:r>
              </a:p>
              <a:p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     the LSTM unit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𝑐</m:t>
                    </m:r>
                  </m:oMath>
                </a14:m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: cell state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chemeClr val="tx2">
                        <a:lumMod val="50000"/>
                      </a:schemeClr>
                    </a:solidFill>
                    <a:ea typeface="+mn-lt"/>
                    <a:cs typeface="+mn-lt"/>
                  </a:rPr>
                  <a:t>: input vector of the LSTM unit</a:t>
                </a:r>
                <a:endParaRPr lang="en-US" sz="1400" dirty="0">
                  <a:solidFill>
                    <a:schemeClr val="tx2">
                      <a:lumMod val="50000"/>
                    </a:schemeClr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C80D306-6A10-A34B-84C9-5E9F78B39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569" y="4501058"/>
                <a:ext cx="3340415" cy="1169551"/>
              </a:xfrm>
              <a:prstGeom prst="rect">
                <a:avLst/>
              </a:prstGeom>
              <a:blipFill>
                <a:blip r:embed="rId12"/>
                <a:stretch>
                  <a:fillRect l="-379" r="-379" b="-31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BC323011-515B-0F41-9674-80595E07ADCD}"/>
              </a:ext>
            </a:extLst>
          </p:cNvPr>
          <p:cNvSpPr/>
          <p:nvPr/>
        </p:nvSpPr>
        <p:spPr>
          <a:xfrm>
            <a:off x="6940782" y="4785797"/>
            <a:ext cx="1078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Feedforward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CC6DC0-25D6-9541-B9BB-5B39CE260E57}"/>
              </a:ext>
            </a:extLst>
          </p:cNvPr>
          <p:cNvSpPr/>
          <p:nvPr/>
        </p:nvSpPr>
        <p:spPr>
          <a:xfrm>
            <a:off x="6482421" y="1238655"/>
            <a:ext cx="7014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  <a:cs typeface="Calibri"/>
              </a:rPr>
              <a:t>output</a:t>
            </a:r>
          </a:p>
        </p:txBody>
      </p:sp>
      <p:sp>
        <p:nvSpPr>
          <p:cNvPr id="53" name="Oval 37">
            <a:extLst>
              <a:ext uri="{FF2B5EF4-FFF2-40B4-BE49-F238E27FC236}">
                <a16:creationId xmlns:a16="http://schemas.microsoft.com/office/drawing/2014/main" id="{E16C1D1D-4715-9C46-B89D-4EF697AE655D}"/>
              </a:ext>
            </a:extLst>
          </p:cNvPr>
          <p:cNvSpPr/>
          <p:nvPr/>
        </p:nvSpPr>
        <p:spPr>
          <a:xfrm>
            <a:off x="4250595" y="5484942"/>
            <a:ext cx="1278995" cy="32639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cs typeface="Calibri"/>
              </a:rPr>
              <a:t>Pointwise operations</a:t>
            </a:r>
          </a:p>
        </p:txBody>
      </p:sp>
      <p:sp>
        <p:nvSpPr>
          <p:cNvPr id="56" name="TextBox 20">
            <a:extLst>
              <a:ext uri="{FF2B5EF4-FFF2-40B4-BE49-F238E27FC236}">
                <a16:creationId xmlns:a16="http://schemas.microsoft.com/office/drawing/2014/main" id="{CA6F0B6C-2ADF-844A-AF42-569F7773BB4A}"/>
              </a:ext>
            </a:extLst>
          </p:cNvPr>
          <p:cNvSpPr txBox="1"/>
          <p:nvPr/>
        </p:nvSpPr>
        <p:spPr>
          <a:xfrm>
            <a:off x="3230097" y="5487539"/>
            <a:ext cx="927852" cy="307777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layer</a:t>
            </a:r>
            <a:endParaRPr lang="en-US" dirty="0">
              <a:solidFill>
                <a:schemeClr val="tx2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37E278-809C-6B4F-945E-81ABCFCA7D48}"/>
              </a:ext>
            </a:extLst>
          </p:cNvPr>
          <p:cNvSpPr/>
          <p:nvPr/>
        </p:nvSpPr>
        <p:spPr>
          <a:xfrm>
            <a:off x="1808078" y="5324563"/>
            <a:ext cx="1231172" cy="6073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Legend:</a:t>
            </a:r>
          </a:p>
        </p:txBody>
      </p:sp>
      <p:cxnSp>
        <p:nvCxnSpPr>
          <p:cNvPr id="58" name="Straight Arrow Connector 29">
            <a:extLst>
              <a:ext uri="{FF2B5EF4-FFF2-40B4-BE49-F238E27FC236}">
                <a16:creationId xmlns:a16="http://schemas.microsoft.com/office/drawing/2014/main" id="{27593C55-2919-5C47-BDD5-54566BC811A6}"/>
              </a:ext>
            </a:extLst>
          </p:cNvPr>
          <p:cNvCxnSpPr>
            <a:cxnSpLocks/>
          </p:cNvCxnSpPr>
          <p:nvPr/>
        </p:nvCxnSpPr>
        <p:spPr>
          <a:xfrm>
            <a:off x="5834574" y="5785681"/>
            <a:ext cx="651321" cy="9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9">
            <a:extLst>
              <a:ext uri="{FF2B5EF4-FFF2-40B4-BE49-F238E27FC236}">
                <a16:creationId xmlns:a16="http://schemas.microsoft.com/office/drawing/2014/main" id="{FF1E2BBA-8F80-F947-8CD9-DCAADC43CE71}"/>
              </a:ext>
            </a:extLst>
          </p:cNvPr>
          <p:cNvCxnSpPr>
            <a:cxnSpLocks/>
          </p:cNvCxnSpPr>
          <p:nvPr/>
        </p:nvCxnSpPr>
        <p:spPr>
          <a:xfrm flipV="1">
            <a:off x="6181444" y="5424551"/>
            <a:ext cx="0" cy="3559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924AA03-A8D6-2240-B5FA-34CA5FA30E00}"/>
              </a:ext>
            </a:extLst>
          </p:cNvPr>
          <p:cNvSpPr/>
          <p:nvPr/>
        </p:nvSpPr>
        <p:spPr>
          <a:xfrm>
            <a:off x="5672196" y="5442609"/>
            <a:ext cx="5377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cs typeface="Calibri"/>
              </a:rPr>
              <a:t>copy</a:t>
            </a:r>
          </a:p>
        </p:txBody>
      </p: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BEBF4527-1548-4D45-84B2-16D454118E14}"/>
              </a:ext>
            </a:extLst>
          </p:cNvPr>
          <p:cNvGrpSpPr/>
          <p:nvPr/>
        </p:nvGrpSpPr>
        <p:grpSpPr>
          <a:xfrm>
            <a:off x="1300029" y="6026876"/>
            <a:ext cx="10111691" cy="779127"/>
            <a:chOff x="1242109" y="5644055"/>
            <a:chExt cx="10111691" cy="779127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98A2F069-2B69-E044-9715-678C5D67111F}"/>
                </a:ext>
              </a:extLst>
            </p:cNvPr>
            <p:cNvSpPr/>
            <p:nvPr/>
          </p:nvSpPr>
          <p:spPr>
            <a:xfrm>
              <a:off x="1636779" y="5653955"/>
              <a:ext cx="9717021" cy="7082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0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Forget gates decide which of the previous words are relevant, which solves vanishing gradient problems</a:t>
              </a:r>
              <a:endParaRPr lang="en-GB" sz="1400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An embedding layer combined with LSTM properly takes account of the meaning and the orders of the word, but the context is only partially tackled by a forward/backword feedback (unidirectional)</a:t>
              </a:r>
            </a:p>
          </p:txBody>
        </p: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55B0220C-895B-C843-AD6B-647300C5471C}"/>
                </a:ext>
              </a:extLst>
            </p:cNvPr>
            <p:cNvGrpSpPr/>
            <p:nvPr/>
          </p:nvGrpSpPr>
          <p:grpSpPr>
            <a:xfrm>
              <a:off x="1242109" y="5650745"/>
              <a:ext cx="716188" cy="712800"/>
              <a:chOff x="1238425" y="6007046"/>
              <a:chExt cx="656783" cy="406412"/>
            </a:xfrm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71440FDF-BC69-0F45-A94A-F4C7256F10EC}"/>
                  </a:ext>
                </a:extLst>
              </p:cNvPr>
              <p:cNvSpPr/>
              <p:nvPr/>
            </p:nvSpPr>
            <p:spPr>
              <a:xfrm>
                <a:off x="1238425" y="6007046"/>
                <a:ext cx="656783" cy="406412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8" name="Graphique 67" descr="Ampoule">
                <a:extLst>
                  <a:ext uri="{FF2B5EF4-FFF2-40B4-BE49-F238E27FC236}">
                    <a16:creationId xmlns:a16="http://schemas.microsoft.com/office/drawing/2014/main" id="{A8CB8702-8D52-6E4A-9E49-889BD01D7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64914" y="6086834"/>
                <a:ext cx="413921" cy="275248"/>
              </a:xfrm>
              <a:prstGeom prst="rect">
                <a:avLst/>
              </a:prstGeom>
            </p:spPr>
          </p:pic>
        </p:grp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CE2BC723-873F-644A-9A97-F1E3C05388CB}"/>
                </a:ext>
              </a:extLst>
            </p:cNvPr>
            <p:cNvCxnSpPr>
              <a:cxnSpLocks/>
            </p:cNvCxnSpPr>
            <p:nvPr/>
          </p:nvCxnSpPr>
          <p:spPr>
            <a:xfrm>
              <a:off x="3218688" y="5644055"/>
              <a:ext cx="0" cy="77912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FAB4D38-71AE-F341-B4F7-8BC03763C7A5}"/>
                </a:ext>
              </a:extLst>
            </p:cNvPr>
            <p:cNvSpPr txBox="1"/>
            <p:nvPr/>
          </p:nvSpPr>
          <p:spPr>
            <a:xfrm>
              <a:off x="1918383" y="5840767"/>
              <a:ext cx="1210588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69" name="Rectangle 68" descr="Head with Gears">
            <a:extLst>
              <a:ext uri="{FF2B5EF4-FFF2-40B4-BE49-F238E27FC236}">
                <a16:creationId xmlns:a16="http://schemas.microsoft.com/office/drawing/2014/main" id="{3F8D1278-4B5F-AF4C-B8B5-31934251048B}"/>
              </a:ext>
            </a:extLst>
          </p:cNvPr>
          <p:cNvSpPr/>
          <p:nvPr/>
        </p:nvSpPr>
        <p:spPr>
          <a:xfrm>
            <a:off x="249990" y="373712"/>
            <a:ext cx="563846" cy="563846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576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89E2A5-B358-A74B-822C-00BECB03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306" y="56492"/>
            <a:ext cx="10311387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>
                    <a:lumMod val="50000"/>
                  </a:schemeClr>
                </a:solidFill>
              </a:rPr>
              <a:t>Why bidirectionality is all we need?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372066-6426-524C-A677-06A5B480F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11229"/>
            <a:ext cx="9994138" cy="4550771"/>
          </a:xfr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0D07EA-1D72-D949-9201-F54AD1C76E20}"/>
              </a:ext>
            </a:extLst>
          </p:cNvPr>
          <p:cNvGrpSpPr/>
          <p:nvPr/>
        </p:nvGrpSpPr>
        <p:grpSpPr>
          <a:xfrm>
            <a:off x="1242109" y="5644055"/>
            <a:ext cx="10111691" cy="779127"/>
            <a:chOff x="1242109" y="5644055"/>
            <a:chExt cx="10111691" cy="779127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DC5F1BDE-BC86-BE49-8C6A-433D1540A660}"/>
                </a:ext>
              </a:extLst>
            </p:cNvPr>
            <p:cNvSpPr/>
            <p:nvPr/>
          </p:nvSpPr>
          <p:spPr>
            <a:xfrm>
              <a:off x="1636779" y="5653955"/>
              <a:ext cx="9717021" cy="70829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20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A LSTM-RNN needs to choose to feed information forward or backward. In either cases, it advantages the beginning or the end of the sentence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400" dirty="0"/>
                <a:t>To simulate the human mind during reading, a model needs to look at the whole sentence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5E28324B-498D-3842-BF96-3637D7661569}"/>
                </a:ext>
              </a:extLst>
            </p:cNvPr>
            <p:cNvGrpSpPr/>
            <p:nvPr/>
          </p:nvGrpSpPr>
          <p:grpSpPr>
            <a:xfrm>
              <a:off x="1242109" y="5650745"/>
              <a:ext cx="716188" cy="712800"/>
              <a:chOff x="1238425" y="6007046"/>
              <a:chExt cx="656783" cy="406412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A2695582-ED74-A04E-81C3-82F32D8D21FA}"/>
                  </a:ext>
                </a:extLst>
              </p:cNvPr>
              <p:cNvSpPr/>
              <p:nvPr/>
            </p:nvSpPr>
            <p:spPr>
              <a:xfrm>
                <a:off x="1238425" y="6007046"/>
                <a:ext cx="656783" cy="406412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" name="Graphique 10" descr="Ampoule">
                <a:extLst>
                  <a:ext uri="{FF2B5EF4-FFF2-40B4-BE49-F238E27FC236}">
                    <a16:creationId xmlns:a16="http://schemas.microsoft.com/office/drawing/2014/main" id="{8BDEE4A2-9C78-8341-B9E1-DA62F55A6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4914" y="6086834"/>
                <a:ext cx="413921" cy="275248"/>
              </a:xfrm>
              <a:prstGeom prst="rect">
                <a:avLst/>
              </a:prstGeom>
            </p:spPr>
          </p:pic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75F21611-AD76-3442-9C38-C207E0CC3329}"/>
                </a:ext>
              </a:extLst>
            </p:cNvPr>
            <p:cNvCxnSpPr>
              <a:cxnSpLocks/>
            </p:cNvCxnSpPr>
            <p:nvPr/>
          </p:nvCxnSpPr>
          <p:spPr>
            <a:xfrm>
              <a:off x="3218688" y="5644055"/>
              <a:ext cx="0" cy="77912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FBFA591-0793-7141-BAE0-51900AAA01A7}"/>
                </a:ext>
              </a:extLst>
            </p:cNvPr>
            <p:cNvSpPr txBox="1"/>
            <p:nvPr/>
          </p:nvSpPr>
          <p:spPr>
            <a:xfrm>
              <a:off x="1918383" y="5840767"/>
              <a:ext cx="1210588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27" name="Rectangle 26" descr="Head with Gears">
            <a:extLst>
              <a:ext uri="{FF2B5EF4-FFF2-40B4-BE49-F238E27FC236}">
                <a16:creationId xmlns:a16="http://schemas.microsoft.com/office/drawing/2014/main" id="{49B9ED5E-40E3-A842-AEF6-7CDE21A53EAA}"/>
              </a:ext>
            </a:extLst>
          </p:cNvPr>
          <p:cNvSpPr/>
          <p:nvPr/>
        </p:nvSpPr>
        <p:spPr>
          <a:xfrm>
            <a:off x="249990" y="373712"/>
            <a:ext cx="563846" cy="56384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01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669C905-B2CF-49B0-95D0-3E91B25A322A}"/>
              </a:ext>
            </a:extLst>
          </p:cNvPr>
          <p:cNvSpPr/>
          <p:nvPr/>
        </p:nvSpPr>
        <p:spPr>
          <a:xfrm>
            <a:off x="242577" y="1190615"/>
            <a:ext cx="5378082" cy="5101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9763B1-80E6-4519-A465-7D3C0ECD7F41}"/>
              </a:ext>
            </a:extLst>
          </p:cNvPr>
          <p:cNvSpPr/>
          <p:nvPr/>
        </p:nvSpPr>
        <p:spPr>
          <a:xfrm>
            <a:off x="435304" y="2231882"/>
            <a:ext cx="4995332" cy="1898952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solidFill>
                  <a:srgbClr val="3F3F3F"/>
                </a:solidFill>
                <a:cs typeface="Calibri"/>
              </a:rPr>
              <a:t>BERT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F33933-681C-5442-BEEE-99A2B1A0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8" y="11015"/>
            <a:ext cx="10811397" cy="132556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What is Bidirectional Encoder Representations from Transformers (BERT)?</a:t>
            </a:r>
            <a:br>
              <a:rPr lang="en-GB" sz="28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How did we fine-tuned it on our dataset?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ADD163-FFD2-483D-9514-1B4A7AAAF5C7}"/>
              </a:ext>
            </a:extLst>
          </p:cNvPr>
          <p:cNvSpPr txBox="1"/>
          <p:nvPr/>
        </p:nvSpPr>
        <p:spPr>
          <a:xfrm>
            <a:off x="622958" y="3647440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[CLB]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9D7263-FCE7-4B75-8D3A-244078632527}"/>
              </a:ext>
            </a:extLst>
          </p:cNvPr>
          <p:cNvSpPr txBox="1"/>
          <p:nvPr/>
        </p:nvSpPr>
        <p:spPr>
          <a:xfrm>
            <a:off x="1290741" y="3646168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t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8769A0-E4AA-4067-97B8-B9269327A503}"/>
              </a:ext>
            </a:extLst>
          </p:cNvPr>
          <p:cNvSpPr txBox="1"/>
          <p:nvPr/>
        </p:nvSpPr>
        <p:spPr>
          <a:xfrm>
            <a:off x="2183242" y="3635344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N</a:t>
            </a:r>
            <a:endParaRPr lang="en-US" sz="1400" baseline="-25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94B4D-CE87-411B-B0EB-89167F6354F6}"/>
              </a:ext>
            </a:extLst>
          </p:cNvPr>
          <p:cNvSpPr txBox="1"/>
          <p:nvPr/>
        </p:nvSpPr>
        <p:spPr>
          <a:xfrm>
            <a:off x="2838930" y="3634071"/>
            <a:ext cx="668463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[SEPT]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6752B6-9A58-41C1-97CF-33E72D85B442}"/>
              </a:ext>
            </a:extLst>
          </p:cNvPr>
          <p:cNvSpPr txBox="1"/>
          <p:nvPr/>
        </p:nvSpPr>
        <p:spPr>
          <a:xfrm>
            <a:off x="3586289" y="3635344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743107-F0C5-4650-8C97-A28CB7E48456}"/>
              </a:ext>
            </a:extLst>
          </p:cNvPr>
          <p:cNvSpPr txBox="1"/>
          <p:nvPr/>
        </p:nvSpPr>
        <p:spPr>
          <a:xfrm>
            <a:off x="4541812" y="3635343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F78EB0-5F19-42EE-A2CB-003BFA07974A}"/>
              </a:ext>
            </a:extLst>
          </p:cNvPr>
          <p:cNvSpPr txBox="1"/>
          <p:nvPr/>
        </p:nvSpPr>
        <p:spPr>
          <a:xfrm>
            <a:off x="597127" y="2381744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C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099E44D-D052-414F-9276-F6A282A2DE3A}"/>
              </a:ext>
            </a:extLst>
          </p:cNvPr>
          <p:cNvSpPr txBox="1"/>
          <p:nvPr/>
        </p:nvSpPr>
        <p:spPr>
          <a:xfrm>
            <a:off x="1264910" y="2380472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t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47A0DC1-7F81-436B-8124-9FAB1764EAC8}"/>
              </a:ext>
            </a:extLst>
          </p:cNvPr>
          <p:cNvSpPr txBox="1"/>
          <p:nvPr/>
        </p:nvSpPr>
        <p:spPr>
          <a:xfrm>
            <a:off x="2157411" y="2369648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N</a:t>
            </a:r>
            <a:endParaRPr lang="en-US" sz="1400" baseline="-25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EA609B-B3C1-4A6D-9A1D-7889257BCE31}"/>
              </a:ext>
            </a:extLst>
          </p:cNvPr>
          <p:cNvSpPr txBox="1"/>
          <p:nvPr/>
        </p:nvSpPr>
        <p:spPr>
          <a:xfrm>
            <a:off x="2813099" y="2368375"/>
            <a:ext cx="668463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[SEPT]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A967FA-B129-4996-97B2-1FDAFAAA5873}"/>
              </a:ext>
            </a:extLst>
          </p:cNvPr>
          <p:cNvSpPr txBox="1"/>
          <p:nvPr/>
        </p:nvSpPr>
        <p:spPr>
          <a:xfrm>
            <a:off x="3560458" y="2369648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3B702-2C3E-4434-9DC4-F82B1DE85C4D}"/>
              </a:ext>
            </a:extLst>
          </p:cNvPr>
          <p:cNvSpPr txBox="1"/>
          <p:nvPr/>
        </p:nvSpPr>
        <p:spPr>
          <a:xfrm>
            <a:off x="4515981" y="2369647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M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873D7B-692C-4B5D-8648-0B6A8B8B9C73}"/>
              </a:ext>
            </a:extLst>
          </p:cNvPr>
          <p:cNvSpPr txBox="1"/>
          <p:nvPr/>
        </p:nvSpPr>
        <p:spPr>
          <a:xfrm>
            <a:off x="622957" y="4319032"/>
            <a:ext cx="57170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[CLB]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277350-2C3D-4860-976D-057911173102}"/>
              </a:ext>
            </a:extLst>
          </p:cNvPr>
          <p:cNvSpPr txBox="1"/>
          <p:nvPr/>
        </p:nvSpPr>
        <p:spPr>
          <a:xfrm>
            <a:off x="1290740" y="4317760"/>
            <a:ext cx="57170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4F01F90-CDFF-4902-988A-691BCD3E4EB4}"/>
              </a:ext>
            </a:extLst>
          </p:cNvPr>
          <p:cNvSpPr txBox="1"/>
          <p:nvPr/>
        </p:nvSpPr>
        <p:spPr>
          <a:xfrm>
            <a:off x="2092835" y="4306936"/>
            <a:ext cx="662108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N</a:t>
            </a:r>
            <a:endParaRPr lang="en-US" sz="1400" baseline="-25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58C2D9-EA4B-4F1B-BF08-9BD109F9351E}"/>
              </a:ext>
            </a:extLst>
          </p:cNvPr>
          <p:cNvSpPr txBox="1"/>
          <p:nvPr/>
        </p:nvSpPr>
        <p:spPr>
          <a:xfrm>
            <a:off x="2838929" y="4305663"/>
            <a:ext cx="668463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[SEPT]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007C24-2476-4843-A840-FD34A0B9B01D}"/>
              </a:ext>
            </a:extLst>
          </p:cNvPr>
          <p:cNvSpPr txBox="1"/>
          <p:nvPr/>
        </p:nvSpPr>
        <p:spPr>
          <a:xfrm>
            <a:off x="3586288" y="4306936"/>
            <a:ext cx="57170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1</a:t>
            </a:r>
            <a:endParaRPr lang="en-US" sz="14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DFC272-1860-4BB0-B276-E3021DEE6861}"/>
              </a:ext>
            </a:extLst>
          </p:cNvPr>
          <p:cNvSpPr txBox="1"/>
          <p:nvPr/>
        </p:nvSpPr>
        <p:spPr>
          <a:xfrm>
            <a:off x="4477235" y="4306935"/>
            <a:ext cx="778345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M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00" name="Arrow: Up 99">
            <a:extLst>
              <a:ext uri="{FF2B5EF4-FFF2-40B4-BE49-F238E27FC236}">
                <a16:creationId xmlns:a16="http://schemas.microsoft.com/office/drawing/2014/main" id="{3C4282F0-BC29-437C-99B0-40387BDD118A}"/>
              </a:ext>
            </a:extLst>
          </p:cNvPr>
          <p:cNvSpPr/>
          <p:nvPr/>
        </p:nvSpPr>
        <p:spPr>
          <a:xfrm>
            <a:off x="721323" y="1893191"/>
            <a:ext cx="322882" cy="335797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Up 100">
            <a:extLst>
              <a:ext uri="{FF2B5EF4-FFF2-40B4-BE49-F238E27FC236}">
                <a16:creationId xmlns:a16="http://schemas.microsoft.com/office/drawing/2014/main" id="{B6E1834A-3A2E-4D36-BFE6-ABDAA205471B}"/>
              </a:ext>
            </a:extLst>
          </p:cNvPr>
          <p:cNvSpPr/>
          <p:nvPr/>
        </p:nvSpPr>
        <p:spPr>
          <a:xfrm>
            <a:off x="1832034" y="1893190"/>
            <a:ext cx="322882" cy="335797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Up 101">
            <a:extLst>
              <a:ext uri="{FF2B5EF4-FFF2-40B4-BE49-F238E27FC236}">
                <a16:creationId xmlns:a16="http://schemas.microsoft.com/office/drawing/2014/main" id="{2DFC6928-B922-4AE2-ABD4-49FA3EF80600}"/>
              </a:ext>
            </a:extLst>
          </p:cNvPr>
          <p:cNvSpPr/>
          <p:nvPr/>
        </p:nvSpPr>
        <p:spPr>
          <a:xfrm>
            <a:off x="4156780" y="1893190"/>
            <a:ext cx="322882" cy="335797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4CB665C-16FC-4000-95B1-A7AD19457195}"/>
              </a:ext>
            </a:extLst>
          </p:cNvPr>
          <p:cNvSpPr txBox="1"/>
          <p:nvPr/>
        </p:nvSpPr>
        <p:spPr>
          <a:xfrm>
            <a:off x="600237" y="1612162"/>
            <a:ext cx="573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3F3F3F"/>
                </a:solidFill>
                <a:cs typeface="Calibri"/>
              </a:rPr>
              <a:t>NSP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2D2B2E2-1B35-442F-8F76-471E42E38634}"/>
              </a:ext>
            </a:extLst>
          </p:cNvPr>
          <p:cNvSpPr txBox="1"/>
          <p:nvPr/>
        </p:nvSpPr>
        <p:spPr>
          <a:xfrm>
            <a:off x="1555965" y="1612161"/>
            <a:ext cx="1038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F3F3F"/>
                </a:solidFill>
                <a:cs typeface="Calibri"/>
              </a:rPr>
              <a:t>Mask LM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73A1D3B-7331-432A-A20C-0F3AEA443F8B}"/>
              </a:ext>
            </a:extLst>
          </p:cNvPr>
          <p:cNvSpPr txBox="1"/>
          <p:nvPr/>
        </p:nvSpPr>
        <p:spPr>
          <a:xfrm>
            <a:off x="3841964" y="1612160"/>
            <a:ext cx="1038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F3F3F"/>
                </a:solidFill>
                <a:cs typeface="Calibri"/>
              </a:rPr>
              <a:t>Mask LM</a:t>
            </a:r>
          </a:p>
        </p:txBody>
      </p:sp>
      <p:sp>
        <p:nvSpPr>
          <p:cNvPr id="107" name="Arrow: Up 106">
            <a:extLst>
              <a:ext uri="{FF2B5EF4-FFF2-40B4-BE49-F238E27FC236}">
                <a16:creationId xmlns:a16="http://schemas.microsoft.com/office/drawing/2014/main" id="{922C8607-AA17-40DF-8504-E6503047ECA7}"/>
              </a:ext>
            </a:extLst>
          </p:cNvPr>
          <p:cNvSpPr/>
          <p:nvPr/>
        </p:nvSpPr>
        <p:spPr>
          <a:xfrm>
            <a:off x="747153" y="3959631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Up 107">
            <a:extLst>
              <a:ext uri="{FF2B5EF4-FFF2-40B4-BE49-F238E27FC236}">
                <a16:creationId xmlns:a16="http://schemas.microsoft.com/office/drawing/2014/main" id="{0B4F3D7A-3D0E-4544-8DA4-64CC97B90D91}"/>
              </a:ext>
            </a:extLst>
          </p:cNvPr>
          <p:cNvSpPr/>
          <p:nvPr/>
        </p:nvSpPr>
        <p:spPr>
          <a:xfrm>
            <a:off x="1418745" y="3959630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Up 108">
            <a:extLst>
              <a:ext uri="{FF2B5EF4-FFF2-40B4-BE49-F238E27FC236}">
                <a16:creationId xmlns:a16="http://schemas.microsoft.com/office/drawing/2014/main" id="{DAA0D170-6D25-4C53-BBD5-70BB50585161}"/>
              </a:ext>
            </a:extLst>
          </p:cNvPr>
          <p:cNvSpPr/>
          <p:nvPr/>
        </p:nvSpPr>
        <p:spPr>
          <a:xfrm>
            <a:off x="2284066" y="3972544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Up 109">
            <a:extLst>
              <a:ext uri="{FF2B5EF4-FFF2-40B4-BE49-F238E27FC236}">
                <a16:creationId xmlns:a16="http://schemas.microsoft.com/office/drawing/2014/main" id="{7E361301-C509-48EB-BC73-2E31E5C33EC0}"/>
              </a:ext>
            </a:extLst>
          </p:cNvPr>
          <p:cNvSpPr/>
          <p:nvPr/>
        </p:nvSpPr>
        <p:spPr>
          <a:xfrm>
            <a:off x="3007321" y="3972545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row: Up 110">
            <a:extLst>
              <a:ext uri="{FF2B5EF4-FFF2-40B4-BE49-F238E27FC236}">
                <a16:creationId xmlns:a16="http://schemas.microsoft.com/office/drawing/2014/main" id="{5AFBEA64-A39D-4560-8392-E95FDB3D4D13}"/>
              </a:ext>
            </a:extLst>
          </p:cNvPr>
          <p:cNvSpPr/>
          <p:nvPr/>
        </p:nvSpPr>
        <p:spPr>
          <a:xfrm>
            <a:off x="3723177" y="3965704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row: Up 111">
            <a:extLst>
              <a:ext uri="{FF2B5EF4-FFF2-40B4-BE49-F238E27FC236}">
                <a16:creationId xmlns:a16="http://schemas.microsoft.com/office/drawing/2014/main" id="{5682C48B-92FB-4AFD-9DDC-2AA083A71836}"/>
              </a:ext>
            </a:extLst>
          </p:cNvPr>
          <p:cNvSpPr/>
          <p:nvPr/>
        </p:nvSpPr>
        <p:spPr>
          <a:xfrm>
            <a:off x="4699220" y="3959769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1AE2E97-AFA8-4C30-A659-C5BE920526D9}"/>
              </a:ext>
            </a:extLst>
          </p:cNvPr>
          <p:cNvSpPr txBox="1"/>
          <p:nvPr/>
        </p:nvSpPr>
        <p:spPr>
          <a:xfrm>
            <a:off x="1878041" y="3651964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558011C-C0FE-4134-B325-B686E646912B}"/>
              </a:ext>
            </a:extLst>
          </p:cNvPr>
          <p:cNvSpPr txBox="1"/>
          <p:nvPr/>
        </p:nvSpPr>
        <p:spPr>
          <a:xfrm>
            <a:off x="1813464" y="4271896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B80E54-EF06-42C4-8331-E6D719726898}"/>
              </a:ext>
            </a:extLst>
          </p:cNvPr>
          <p:cNvSpPr txBox="1"/>
          <p:nvPr/>
        </p:nvSpPr>
        <p:spPr>
          <a:xfrm>
            <a:off x="4151125" y="4271896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BC44A3F-CAFE-45CF-B421-6F87B91D3A92}"/>
              </a:ext>
            </a:extLst>
          </p:cNvPr>
          <p:cNvSpPr txBox="1"/>
          <p:nvPr/>
        </p:nvSpPr>
        <p:spPr>
          <a:xfrm>
            <a:off x="4176956" y="3626133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5BB7455-D775-4D34-BCEF-69D0B26DA627}"/>
              </a:ext>
            </a:extLst>
          </p:cNvPr>
          <p:cNvCxnSpPr/>
          <p:nvPr/>
        </p:nvCxnSpPr>
        <p:spPr>
          <a:xfrm>
            <a:off x="1553382" y="4625289"/>
            <a:ext cx="1" cy="41328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1F05D77-005F-42A2-B09F-E0DAEBCEAC06}"/>
              </a:ext>
            </a:extLst>
          </p:cNvPr>
          <p:cNvCxnSpPr>
            <a:cxnSpLocks/>
          </p:cNvCxnSpPr>
          <p:nvPr/>
        </p:nvCxnSpPr>
        <p:spPr>
          <a:xfrm>
            <a:off x="2444533" y="4612374"/>
            <a:ext cx="1" cy="42620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881A8BD-4725-4D56-B7AA-B7955FC4D54C}"/>
              </a:ext>
            </a:extLst>
          </p:cNvPr>
          <p:cNvCxnSpPr>
            <a:cxnSpLocks/>
          </p:cNvCxnSpPr>
          <p:nvPr/>
        </p:nvCxnSpPr>
        <p:spPr>
          <a:xfrm>
            <a:off x="3839382" y="4599458"/>
            <a:ext cx="1" cy="45203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600E647-39BD-4348-8B7D-A5945C5CDCAE}"/>
              </a:ext>
            </a:extLst>
          </p:cNvPr>
          <p:cNvCxnSpPr>
            <a:cxnSpLocks/>
          </p:cNvCxnSpPr>
          <p:nvPr/>
        </p:nvCxnSpPr>
        <p:spPr>
          <a:xfrm>
            <a:off x="4872602" y="4599459"/>
            <a:ext cx="1" cy="45203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AFA4D03-EE11-4D63-AB82-CE8B9B967E20}"/>
              </a:ext>
            </a:extLst>
          </p:cNvPr>
          <p:cNvCxnSpPr>
            <a:cxnSpLocks/>
          </p:cNvCxnSpPr>
          <p:nvPr/>
        </p:nvCxnSpPr>
        <p:spPr>
          <a:xfrm>
            <a:off x="1553382" y="5025663"/>
            <a:ext cx="891153" cy="1291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30751E9-ED1E-45CB-8891-74CEDC4B86A7}"/>
              </a:ext>
            </a:extLst>
          </p:cNvPr>
          <p:cNvCxnSpPr>
            <a:cxnSpLocks/>
          </p:cNvCxnSpPr>
          <p:nvPr/>
        </p:nvCxnSpPr>
        <p:spPr>
          <a:xfrm>
            <a:off x="3839382" y="5025662"/>
            <a:ext cx="1020306" cy="1291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30CDAF5-81D8-4FDE-B3A6-FFCF9A53AE8D}"/>
              </a:ext>
            </a:extLst>
          </p:cNvPr>
          <p:cNvCxnSpPr>
            <a:cxnSpLocks/>
          </p:cNvCxnSpPr>
          <p:nvPr/>
        </p:nvCxnSpPr>
        <p:spPr>
          <a:xfrm>
            <a:off x="1966668" y="5051492"/>
            <a:ext cx="1" cy="34871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274121F-DC29-49F4-A433-A9BFE7A28AD8}"/>
              </a:ext>
            </a:extLst>
          </p:cNvPr>
          <p:cNvCxnSpPr>
            <a:cxnSpLocks/>
          </p:cNvCxnSpPr>
          <p:nvPr/>
        </p:nvCxnSpPr>
        <p:spPr>
          <a:xfrm>
            <a:off x="4355990" y="5051491"/>
            <a:ext cx="1" cy="34871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985BF-BE8D-44F0-BC7A-9D8D383F3C25}"/>
              </a:ext>
            </a:extLst>
          </p:cNvPr>
          <p:cNvSpPr txBox="1"/>
          <p:nvPr/>
        </p:nvSpPr>
        <p:spPr>
          <a:xfrm>
            <a:off x="1130570" y="5397138"/>
            <a:ext cx="21103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F3F3F"/>
                </a:solidFill>
              </a:rPr>
              <a:t>Masked Sentence 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6BCE66A-7ECC-48EF-9FED-7569E4D6700F}"/>
              </a:ext>
            </a:extLst>
          </p:cNvPr>
          <p:cNvSpPr txBox="1"/>
          <p:nvPr/>
        </p:nvSpPr>
        <p:spPr>
          <a:xfrm>
            <a:off x="3364908" y="5397137"/>
            <a:ext cx="21103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F3F3F"/>
                </a:solidFill>
              </a:rPr>
              <a:t>Masked Sentence B</a:t>
            </a:r>
          </a:p>
        </p:txBody>
      </p:sp>
      <p:sp>
        <p:nvSpPr>
          <p:cNvPr id="127" name="Arrow: Up 126">
            <a:extLst>
              <a:ext uri="{FF2B5EF4-FFF2-40B4-BE49-F238E27FC236}">
                <a16:creationId xmlns:a16="http://schemas.microsoft.com/office/drawing/2014/main" id="{CC1147BE-8BD1-4D38-87E3-1A361A896417}"/>
              </a:ext>
            </a:extLst>
          </p:cNvPr>
          <p:cNvSpPr/>
          <p:nvPr/>
        </p:nvSpPr>
        <p:spPr>
          <a:xfrm>
            <a:off x="2981490" y="5735691"/>
            <a:ext cx="322882" cy="137101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7DDC57A-9E1A-4923-AA09-77784B2FBBB2}"/>
              </a:ext>
            </a:extLst>
          </p:cNvPr>
          <p:cNvSpPr txBox="1"/>
          <p:nvPr/>
        </p:nvSpPr>
        <p:spPr>
          <a:xfrm>
            <a:off x="1582603" y="5876706"/>
            <a:ext cx="28981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solidFill>
                  <a:srgbClr val="3F3F3F"/>
                </a:solidFill>
              </a:rPr>
              <a:t>Unlabled</a:t>
            </a:r>
            <a:r>
              <a:rPr lang="en-US" sz="1600" dirty="0">
                <a:solidFill>
                  <a:srgbClr val="3F3F3F"/>
                </a:solidFill>
              </a:rPr>
              <a:t> Sentence A and B Pair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B44B023-6BED-4677-AB24-50133CEE73E4}"/>
              </a:ext>
            </a:extLst>
          </p:cNvPr>
          <p:cNvSpPr txBox="1"/>
          <p:nvPr/>
        </p:nvSpPr>
        <p:spPr>
          <a:xfrm>
            <a:off x="1621348" y="6432060"/>
            <a:ext cx="28981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F3F3F"/>
                </a:solidFill>
              </a:rPr>
              <a:t>Pre-training</a:t>
            </a:r>
            <a:endParaRPr lang="en-US">
              <a:solidFill>
                <a:srgbClr val="3F3F3F"/>
              </a:solidFill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0E6D7C0C-A6D6-4636-A5EE-3D72A3CCD168}"/>
              </a:ext>
            </a:extLst>
          </p:cNvPr>
          <p:cNvSpPr/>
          <p:nvPr/>
        </p:nvSpPr>
        <p:spPr>
          <a:xfrm>
            <a:off x="6338576" y="1216445"/>
            <a:ext cx="5378082" cy="51012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CD27353-161A-42E4-9212-7BB85C45E312}"/>
              </a:ext>
            </a:extLst>
          </p:cNvPr>
          <p:cNvSpPr/>
          <p:nvPr/>
        </p:nvSpPr>
        <p:spPr>
          <a:xfrm>
            <a:off x="6531303" y="2257712"/>
            <a:ext cx="4995332" cy="1898952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solidFill>
                  <a:srgbClr val="3F3F3F"/>
                </a:solidFill>
                <a:cs typeface="Calibri"/>
              </a:rPr>
              <a:t>BERT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DDAF84A-0454-4EF2-ADEE-5B6A973C03B9}"/>
              </a:ext>
            </a:extLst>
          </p:cNvPr>
          <p:cNvSpPr txBox="1"/>
          <p:nvPr/>
        </p:nvSpPr>
        <p:spPr>
          <a:xfrm>
            <a:off x="6718957" y="3673270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[CLB]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DA3F540-5391-4D14-9FD0-F1DB61C4479A}"/>
              </a:ext>
            </a:extLst>
          </p:cNvPr>
          <p:cNvSpPr txBox="1"/>
          <p:nvPr/>
        </p:nvSpPr>
        <p:spPr>
          <a:xfrm>
            <a:off x="7386740" y="3671998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t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72AF43-25DA-45E0-8104-ACFC73C0AE01}"/>
              </a:ext>
            </a:extLst>
          </p:cNvPr>
          <p:cNvSpPr txBox="1"/>
          <p:nvPr/>
        </p:nvSpPr>
        <p:spPr>
          <a:xfrm>
            <a:off x="8279241" y="3661174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N</a:t>
            </a:r>
            <a:endParaRPr lang="en-US" sz="1400" baseline="-25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3ADB42E-B395-4643-B0A9-1FF0F6E6D37C}"/>
              </a:ext>
            </a:extLst>
          </p:cNvPr>
          <p:cNvSpPr txBox="1"/>
          <p:nvPr/>
        </p:nvSpPr>
        <p:spPr>
          <a:xfrm>
            <a:off x="8934929" y="3659901"/>
            <a:ext cx="668463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[SEPT]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E277B57-333D-4DB7-85C2-56DF8D2E5C59}"/>
              </a:ext>
            </a:extLst>
          </p:cNvPr>
          <p:cNvSpPr txBox="1"/>
          <p:nvPr/>
        </p:nvSpPr>
        <p:spPr>
          <a:xfrm>
            <a:off x="9682288" y="3661174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C6AD37E-B179-4203-AAEB-2C5EA6A7888F}"/>
              </a:ext>
            </a:extLst>
          </p:cNvPr>
          <p:cNvSpPr txBox="1"/>
          <p:nvPr/>
        </p:nvSpPr>
        <p:spPr>
          <a:xfrm>
            <a:off x="10637811" y="3661173"/>
            <a:ext cx="571702" cy="3077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E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F337DF2-B9FE-485F-866C-ADAAF12FB4AE}"/>
              </a:ext>
            </a:extLst>
          </p:cNvPr>
          <p:cNvSpPr txBox="1"/>
          <p:nvPr/>
        </p:nvSpPr>
        <p:spPr>
          <a:xfrm>
            <a:off x="6693126" y="2407574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C</a:t>
            </a:r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24B31C3-8EFF-450D-A8C7-60B6B945CA42}"/>
              </a:ext>
            </a:extLst>
          </p:cNvPr>
          <p:cNvSpPr txBox="1"/>
          <p:nvPr/>
        </p:nvSpPr>
        <p:spPr>
          <a:xfrm>
            <a:off x="7360909" y="2406302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t</a:t>
            </a:r>
            <a:endParaRPr lang="en-US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E5423A1-BACD-4EC5-8222-ED21EACD2B45}"/>
              </a:ext>
            </a:extLst>
          </p:cNvPr>
          <p:cNvSpPr txBox="1"/>
          <p:nvPr/>
        </p:nvSpPr>
        <p:spPr>
          <a:xfrm>
            <a:off x="8253410" y="2395478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N</a:t>
            </a:r>
            <a:endParaRPr lang="en-US" sz="1400" baseline="-25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D21B49A-C9B4-408C-B0E0-77C812A85DDB}"/>
              </a:ext>
            </a:extLst>
          </p:cNvPr>
          <p:cNvSpPr txBox="1"/>
          <p:nvPr/>
        </p:nvSpPr>
        <p:spPr>
          <a:xfrm>
            <a:off x="8909098" y="2394205"/>
            <a:ext cx="668463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[SEPT]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703228E-6CD3-4AB7-8C5B-B2E9BC654BE5}"/>
              </a:ext>
            </a:extLst>
          </p:cNvPr>
          <p:cNvSpPr txBox="1"/>
          <p:nvPr/>
        </p:nvSpPr>
        <p:spPr>
          <a:xfrm>
            <a:off x="9656457" y="2395478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8C07B46-7582-4F38-8C90-5992AEEAF9DE}"/>
              </a:ext>
            </a:extLst>
          </p:cNvPr>
          <p:cNvSpPr txBox="1"/>
          <p:nvPr/>
        </p:nvSpPr>
        <p:spPr>
          <a:xfrm>
            <a:off x="10611980" y="2395477"/>
            <a:ext cx="571702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</a:t>
            </a:r>
            <a:r>
              <a:rPr lang="en-US" sz="1400" baseline="-25000">
                <a:solidFill>
                  <a:srgbClr val="FFFFFF"/>
                </a:solidFill>
                <a:ea typeface="+mn-lt"/>
                <a:cs typeface="+mn-lt"/>
              </a:rPr>
              <a:t>M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F45FD37-E9D0-4BD6-A0AE-1B8BC3FDF597}"/>
              </a:ext>
            </a:extLst>
          </p:cNvPr>
          <p:cNvSpPr txBox="1"/>
          <p:nvPr/>
        </p:nvSpPr>
        <p:spPr>
          <a:xfrm>
            <a:off x="6718956" y="4344862"/>
            <a:ext cx="57170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[CLB]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37C0483-B96E-4687-908B-9195537AE900}"/>
              </a:ext>
            </a:extLst>
          </p:cNvPr>
          <p:cNvSpPr txBox="1"/>
          <p:nvPr/>
        </p:nvSpPr>
        <p:spPr>
          <a:xfrm>
            <a:off x="7386739" y="4343590"/>
            <a:ext cx="57170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E85A77B-C646-45A6-9A57-3440E68158AD}"/>
              </a:ext>
            </a:extLst>
          </p:cNvPr>
          <p:cNvSpPr txBox="1"/>
          <p:nvPr/>
        </p:nvSpPr>
        <p:spPr>
          <a:xfrm>
            <a:off x="8188834" y="4332766"/>
            <a:ext cx="662108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N</a:t>
            </a:r>
            <a:endParaRPr lang="en-US" sz="1400" baseline="-25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26613E8-D76C-430B-A983-55C8433B1AA5}"/>
              </a:ext>
            </a:extLst>
          </p:cNvPr>
          <p:cNvSpPr txBox="1"/>
          <p:nvPr/>
        </p:nvSpPr>
        <p:spPr>
          <a:xfrm>
            <a:off x="8934928" y="4331493"/>
            <a:ext cx="668463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[SEPT]</a:t>
            </a: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E406BCB-0485-4C00-909C-69EC1ED0C5AD}"/>
              </a:ext>
            </a:extLst>
          </p:cNvPr>
          <p:cNvSpPr txBox="1"/>
          <p:nvPr/>
        </p:nvSpPr>
        <p:spPr>
          <a:xfrm>
            <a:off x="9682287" y="4332766"/>
            <a:ext cx="57170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1</a:t>
            </a:r>
            <a:endParaRPr lang="en-US" sz="14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068D905-09E2-4ADE-8365-CC69DD42E559}"/>
              </a:ext>
            </a:extLst>
          </p:cNvPr>
          <p:cNvSpPr txBox="1"/>
          <p:nvPr/>
        </p:nvSpPr>
        <p:spPr>
          <a:xfrm>
            <a:off x="10573234" y="4332765"/>
            <a:ext cx="778345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Tok M</a:t>
            </a:r>
            <a:r>
              <a:rPr lang="en-US" sz="1400" baseline="30000">
                <a:solidFill>
                  <a:srgbClr val="FFFFFF"/>
                </a:solidFill>
                <a:ea typeface="+mn-lt"/>
                <a:cs typeface="+mn-lt"/>
              </a:rPr>
              <a:t>'</a:t>
            </a:r>
            <a:endParaRPr lang="en-US" sz="1400" baseline="30000">
              <a:solidFill>
                <a:srgbClr val="FFFFFF"/>
              </a:solidFill>
              <a:cs typeface="Calibri" panose="020F0502020204030204"/>
            </a:endParaRPr>
          </a:p>
        </p:txBody>
      </p:sp>
      <p:sp>
        <p:nvSpPr>
          <p:cNvPr id="156" name="Arrow: Up 155">
            <a:extLst>
              <a:ext uri="{FF2B5EF4-FFF2-40B4-BE49-F238E27FC236}">
                <a16:creationId xmlns:a16="http://schemas.microsoft.com/office/drawing/2014/main" id="{462E6D6A-A50A-4B30-9B48-53332826DFBC}"/>
              </a:ext>
            </a:extLst>
          </p:cNvPr>
          <p:cNvSpPr/>
          <p:nvPr/>
        </p:nvSpPr>
        <p:spPr>
          <a:xfrm>
            <a:off x="6843151" y="4006319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Up 156">
            <a:extLst>
              <a:ext uri="{FF2B5EF4-FFF2-40B4-BE49-F238E27FC236}">
                <a16:creationId xmlns:a16="http://schemas.microsoft.com/office/drawing/2014/main" id="{370C0CD5-80DD-4995-B83B-D7FA354FA5D0}"/>
              </a:ext>
            </a:extLst>
          </p:cNvPr>
          <p:cNvSpPr/>
          <p:nvPr/>
        </p:nvSpPr>
        <p:spPr>
          <a:xfrm>
            <a:off x="7514744" y="4011939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Up 157">
            <a:extLst>
              <a:ext uri="{FF2B5EF4-FFF2-40B4-BE49-F238E27FC236}">
                <a16:creationId xmlns:a16="http://schemas.microsoft.com/office/drawing/2014/main" id="{0F878ECD-608B-4779-99AD-1EE9B7CB5D1F}"/>
              </a:ext>
            </a:extLst>
          </p:cNvPr>
          <p:cNvSpPr/>
          <p:nvPr/>
        </p:nvSpPr>
        <p:spPr>
          <a:xfrm>
            <a:off x="8380065" y="3998374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Up 158">
            <a:extLst>
              <a:ext uri="{FF2B5EF4-FFF2-40B4-BE49-F238E27FC236}">
                <a16:creationId xmlns:a16="http://schemas.microsoft.com/office/drawing/2014/main" id="{1AF784B0-D276-47E7-89B1-1C8B13FDD8B6}"/>
              </a:ext>
            </a:extLst>
          </p:cNvPr>
          <p:cNvSpPr/>
          <p:nvPr/>
        </p:nvSpPr>
        <p:spPr>
          <a:xfrm>
            <a:off x="9103320" y="3998375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Arrow: Up 159">
            <a:extLst>
              <a:ext uri="{FF2B5EF4-FFF2-40B4-BE49-F238E27FC236}">
                <a16:creationId xmlns:a16="http://schemas.microsoft.com/office/drawing/2014/main" id="{87474FA4-7F2C-4482-B9E8-82B70A05F84D}"/>
              </a:ext>
            </a:extLst>
          </p:cNvPr>
          <p:cNvSpPr/>
          <p:nvPr/>
        </p:nvSpPr>
        <p:spPr>
          <a:xfrm>
            <a:off x="9810781" y="3998430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Up 160">
            <a:extLst>
              <a:ext uri="{FF2B5EF4-FFF2-40B4-BE49-F238E27FC236}">
                <a16:creationId xmlns:a16="http://schemas.microsoft.com/office/drawing/2014/main" id="{7FED0FF3-1330-49F4-B028-89CA1C3CA10C}"/>
              </a:ext>
            </a:extLst>
          </p:cNvPr>
          <p:cNvSpPr/>
          <p:nvPr/>
        </p:nvSpPr>
        <p:spPr>
          <a:xfrm>
            <a:off x="10804416" y="3988181"/>
            <a:ext cx="322882" cy="335797"/>
          </a:xfrm>
          <a:prstGeom prst="upArrow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1D90243-4BD4-4C14-A093-9F508F81D890}"/>
              </a:ext>
            </a:extLst>
          </p:cNvPr>
          <p:cNvSpPr txBox="1"/>
          <p:nvPr/>
        </p:nvSpPr>
        <p:spPr>
          <a:xfrm>
            <a:off x="7974040" y="3677794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B3F32A7-5827-4DC5-9426-D98DCCBEC474}"/>
              </a:ext>
            </a:extLst>
          </p:cNvPr>
          <p:cNvSpPr txBox="1"/>
          <p:nvPr/>
        </p:nvSpPr>
        <p:spPr>
          <a:xfrm>
            <a:off x="7909463" y="4297726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2923205-BBA1-46BD-AD6F-8309C8B21AE3}"/>
              </a:ext>
            </a:extLst>
          </p:cNvPr>
          <p:cNvSpPr txBox="1"/>
          <p:nvPr/>
        </p:nvSpPr>
        <p:spPr>
          <a:xfrm>
            <a:off x="10247124" y="4297726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8C4632E-A54B-4166-97E6-97A1A18BF067}"/>
              </a:ext>
            </a:extLst>
          </p:cNvPr>
          <p:cNvSpPr txBox="1"/>
          <p:nvPr/>
        </p:nvSpPr>
        <p:spPr>
          <a:xfrm>
            <a:off x="10272955" y="3651963"/>
            <a:ext cx="366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D47B731-78F0-407D-9B13-1A43CE73CC23}"/>
              </a:ext>
            </a:extLst>
          </p:cNvPr>
          <p:cNvCxnSpPr>
            <a:cxnSpLocks/>
          </p:cNvCxnSpPr>
          <p:nvPr/>
        </p:nvCxnSpPr>
        <p:spPr>
          <a:xfrm>
            <a:off x="7649381" y="4651119"/>
            <a:ext cx="1" cy="41328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73A765F-6E04-4546-A20F-93BA6E7DCF36}"/>
              </a:ext>
            </a:extLst>
          </p:cNvPr>
          <p:cNvCxnSpPr>
            <a:cxnSpLocks/>
          </p:cNvCxnSpPr>
          <p:nvPr/>
        </p:nvCxnSpPr>
        <p:spPr>
          <a:xfrm>
            <a:off x="10968601" y="4625289"/>
            <a:ext cx="1" cy="45203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3621EA0-9E15-4A6C-9B99-CB9AA5943564}"/>
              </a:ext>
            </a:extLst>
          </p:cNvPr>
          <p:cNvCxnSpPr>
            <a:cxnSpLocks/>
          </p:cNvCxnSpPr>
          <p:nvPr/>
        </p:nvCxnSpPr>
        <p:spPr>
          <a:xfrm>
            <a:off x="7649381" y="5051493"/>
            <a:ext cx="3319220" cy="2582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E0B512B-2D35-4D32-87B3-302D20920006}"/>
              </a:ext>
            </a:extLst>
          </p:cNvPr>
          <p:cNvCxnSpPr>
            <a:cxnSpLocks/>
          </p:cNvCxnSpPr>
          <p:nvPr/>
        </p:nvCxnSpPr>
        <p:spPr>
          <a:xfrm>
            <a:off x="9260838" y="5066303"/>
            <a:ext cx="1" cy="34871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0DBEA69-E4C2-4C0B-B204-9ACB1AE97250}"/>
              </a:ext>
            </a:extLst>
          </p:cNvPr>
          <p:cNvCxnSpPr>
            <a:cxnSpLocks/>
          </p:cNvCxnSpPr>
          <p:nvPr/>
        </p:nvCxnSpPr>
        <p:spPr>
          <a:xfrm>
            <a:off x="9027617" y="1741200"/>
            <a:ext cx="1" cy="34871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9DD144A7-1F8C-446D-8563-7080A8F1DCE0}"/>
              </a:ext>
            </a:extLst>
          </p:cNvPr>
          <p:cNvSpPr txBox="1"/>
          <p:nvPr/>
        </p:nvSpPr>
        <p:spPr>
          <a:xfrm>
            <a:off x="8702947" y="5418131"/>
            <a:ext cx="10750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3F3F3F"/>
                </a:solidFill>
              </a:rPr>
              <a:t>Questions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9E960B8-5C6F-4D60-A667-C61A665AD4E4}"/>
              </a:ext>
            </a:extLst>
          </p:cNvPr>
          <p:cNvSpPr txBox="1"/>
          <p:nvPr/>
        </p:nvSpPr>
        <p:spPr>
          <a:xfrm>
            <a:off x="8613985" y="1428351"/>
            <a:ext cx="9012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3F3F3F"/>
                </a:solidFill>
                <a:cs typeface="Calibri"/>
              </a:rPr>
              <a:t>Intents</a:t>
            </a:r>
          </a:p>
        </p:txBody>
      </p:sp>
      <p:sp>
        <p:nvSpPr>
          <p:cNvPr id="176" name="Arrow: Up 175">
            <a:extLst>
              <a:ext uri="{FF2B5EF4-FFF2-40B4-BE49-F238E27FC236}">
                <a16:creationId xmlns:a16="http://schemas.microsoft.com/office/drawing/2014/main" id="{BBC0834B-DE56-4564-B0A5-6EFA010238D3}"/>
              </a:ext>
            </a:extLst>
          </p:cNvPr>
          <p:cNvSpPr/>
          <p:nvPr/>
        </p:nvSpPr>
        <p:spPr>
          <a:xfrm>
            <a:off x="9077489" y="5676933"/>
            <a:ext cx="322882" cy="221689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B154547-9A9F-4C56-B597-3BED76ADA8B6}"/>
              </a:ext>
            </a:extLst>
          </p:cNvPr>
          <p:cNvSpPr txBox="1"/>
          <p:nvPr/>
        </p:nvSpPr>
        <p:spPr>
          <a:xfrm>
            <a:off x="7678602" y="5902536"/>
            <a:ext cx="28981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3F3F3F"/>
                </a:solidFill>
              </a:rPr>
              <a:t>Question / Intent Pair</a:t>
            </a:r>
            <a:endParaRPr 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D874E05-7396-4E7D-BC59-6F4409093CF1}"/>
              </a:ext>
            </a:extLst>
          </p:cNvPr>
          <p:cNvSpPr txBox="1"/>
          <p:nvPr/>
        </p:nvSpPr>
        <p:spPr>
          <a:xfrm>
            <a:off x="7717347" y="6457890"/>
            <a:ext cx="28981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F3F3F"/>
                </a:solidFill>
              </a:rPr>
              <a:t>Fine-Tuning</a:t>
            </a:r>
            <a:endParaRPr lang="en-US">
              <a:solidFill>
                <a:srgbClr val="3F3F3F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48BFE41-4B41-4803-96F6-87731F2A394A}"/>
              </a:ext>
            </a:extLst>
          </p:cNvPr>
          <p:cNvSpPr txBox="1"/>
          <p:nvPr/>
        </p:nvSpPr>
        <p:spPr>
          <a:xfrm>
            <a:off x="6683319" y="1458881"/>
            <a:ext cx="1360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F3F3F"/>
                </a:solidFill>
                <a:cs typeface="Calibri"/>
              </a:rPr>
              <a:t>Our Dataset</a:t>
            </a:r>
            <a:endParaRPr lang="en-US" b="1"/>
          </a:p>
        </p:txBody>
      </p:sp>
      <p:cxnSp>
        <p:nvCxnSpPr>
          <p:cNvPr id="104" name="Straight Arrow Connector 172">
            <a:extLst>
              <a:ext uri="{FF2B5EF4-FFF2-40B4-BE49-F238E27FC236}">
                <a16:creationId xmlns:a16="http://schemas.microsoft.com/office/drawing/2014/main" id="{8DC14533-D604-464E-93F5-CC805A7C72CE}"/>
              </a:ext>
            </a:extLst>
          </p:cNvPr>
          <p:cNvCxnSpPr>
            <a:cxnSpLocks/>
          </p:cNvCxnSpPr>
          <p:nvPr/>
        </p:nvCxnSpPr>
        <p:spPr>
          <a:xfrm flipH="1">
            <a:off x="7017957" y="2086774"/>
            <a:ext cx="3867611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72">
            <a:extLst>
              <a:ext uri="{FF2B5EF4-FFF2-40B4-BE49-F238E27FC236}">
                <a16:creationId xmlns:a16="http://schemas.microsoft.com/office/drawing/2014/main" id="{56CF4271-C744-1747-BEE3-57C8FC82F5DA}"/>
              </a:ext>
            </a:extLst>
          </p:cNvPr>
          <p:cNvCxnSpPr>
            <a:cxnSpLocks/>
          </p:cNvCxnSpPr>
          <p:nvPr/>
        </p:nvCxnSpPr>
        <p:spPr>
          <a:xfrm>
            <a:off x="10885568" y="2086774"/>
            <a:ext cx="0" cy="28947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72">
            <a:extLst>
              <a:ext uri="{FF2B5EF4-FFF2-40B4-BE49-F238E27FC236}">
                <a16:creationId xmlns:a16="http://schemas.microsoft.com/office/drawing/2014/main" id="{2B2C48F3-E556-094C-A741-A958C7AB29CB}"/>
              </a:ext>
            </a:extLst>
          </p:cNvPr>
          <p:cNvCxnSpPr>
            <a:cxnSpLocks/>
          </p:cNvCxnSpPr>
          <p:nvPr/>
        </p:nvCxnSpPr>
        <p:spPr>
          <a:xfrm>
            <a:off x="7017957" y="2086774"/>
            <a:ext cx="0" cy="28947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Arrow: Up 101">
            <a:extLst>
              <a:ext uri="{FF2B5EF4-FFF2-40B4-BE49-F238E27FC236}">
                <a16:creationId xmlns:a16="http://schemas.microsoft.com/office/drawing/2014/main" id="{A72A0E03-B845-2F41-BDE7-AF28EF6A9CC7}"/>
              </a:ext>
            </a:extLst>
          </p:cNvPr>
          <p:cNvSpPr/>
          <p:nvPr/>
        </p:nvSpPr>
        <p:spPr>
          <a:xfrm>
            <a:off x="8875908" y="1752032"/>
            <a:ext cx="322882" cy="335797"/>
          </a:xfrm>
          <a:prstGeom prst="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 descr="Head with Gears">
            <a:extLst>
              <a:ext uri="{FF2B5EF4-FFF2-40B4-BE49-F238E27FC236}">
                <a16:creationId xmlns:a16="http://schemas.microsoft.com/office/drawing/2014/main" id="{E128B731-48A4-BC4F-8EC7-9E256D5A4F97}"/>
              </a:ext>
            </a:extLst>
          </p:cNvPr>
          <p:cNvSpPr/>
          <p:nvPr/>
        </p:nvSpPr>
        <p:spPr>
          <a:xfrm>
            <a:off x="249990" y="373712"/>
            <a:ext cx="563846" cy="56384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6182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000000"/>
      </a:dk1>
      <a:lt1>
        <a:srgbClr val="FFFFFF"/>
      </a:lt1>
      <a:dk2>
        <a:srgbClr val="8F9294"/>
      </a:dk2>
      <a:lt2>
        <a:srgbClr val="5F9ADD"/>
      </a:lt2>
      <a:accent1>
        <a:srgbClr val="2C6EB6"/>
      </a:accent1>
      <a:accent2>
        <a:srgbClr val="4A5A8A"/>
      </a:accent2>
      <a:accent3>
        <a:srgbClr val="001659"/>
      </a:accent3>
      <a:accent4>
        <a:srgbClr val="D84C3F"/>
      </a:accent4>
      <a:accent5>
        <a:srgbClr val="BC3E35"/>
      </a:accent5>
      <a:accent6>
        <a:srgbClr val="8EE5CE"/>
      </a:accent6>
      <a:hlink>
        <a:srgbClr val="F7B900"/>
      </a:hlink>
      <a:folHlink>
        <a:srgbClr val="ECA23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75CD01CD-F7A8-5C48-8410-7DDB521C4A88}" vid="{3D542804-CBFB-A84D-9AD3-334200E0FF2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1598</Words>
  <Application>Microsoft Macintosh PowerPoint</Application>
  <PresentationFormat>Grand écran</PresentationFormat>
  <Paragraphs>361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Thème Office</vt:lpstr>
      <vt:lpstr>American Express Challenge 2020  Soyeong Bak, Dabeen Oh, Emmanuel Ren</vt:lpstr>
      <vt:lpstr>Table of Contents</vt:lpstr>
      <vt:lpstr>Business insights of American Express: </vt:lpstr>
      <vt:lpstr>Neural Network for classification problems</vt:lpstr>
      <vt:lpstr>Word embeddings to encode meaning</vt:lpstr>
      <vt:lpstr>Why RNN for intent classification?</vt:lpstr>
      <vt:lpstr>Using LSTM unit to improve our RNN</vt:lpstr>
      <vt:lpstr>Why bidirectionality is all we need?</vt:lpstr>
      <vt:lpstr>What is Bidirectional Encoder Representations from Transformers (BERT)? How did we fine-tuned it on our dataset?</vt:lpstr>
      <vt:lpstr>Let’s test these models on real tasks: Intent classification for chatbot design</vt:lpstr>
      <vt:lpstr>A chatbot exposed on a Slack channel</vt:lpstr>
      <vt:lpstr>The main components of the amexbot Software</vt:lpstr>
      <vt:lpstr>Further developments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Express Challenge 2020  Soyeong Bak, Dabeen Oh, Emmanuel Ren</dc:title>
  <dc:creator>Oh, Da</dc:creator>
  <cp:lastModifiedBy>Oh, Da</cp:lastModifiedBy>
  <cp:revision>1</cp:revision>
  <dcterms:created xsi:type="dcterms:W3CDTF">2020-09-05T11:05:29Z</dcterms:created>
  <dcterms:modified xsi:type="dcterms:W3CDTF">2020-09-05T18:35:46Z</dcterms:modified>
</cp:coreProperties>
</file>